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293.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304.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27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296.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68.xml"/>
  <Override ContentType="application/vnd.openxmlformats-officedocument.presentationml.slideLayout+xml" PartName="/ppt/slideLayouts/slideLayout21.xml"/>
  <Override ContentType="application/vnd.openxmlformats-officedocument.presentationml.slideLayout+xml" PartName="/ppt/slideLayouts/slideLayout294.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88.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274.xml"/>
  <Override ContentType="application/vnd.openxmlformats-officedocument.presentationml.slideLayout+xml" PartName="/ppt/slideLayouts/slideLayout273.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99.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90.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67.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320.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305.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280.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298.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272.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283.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28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06.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76.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312.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28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271.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26.xml"/>
  <Override ContentType="application/vnd.openxmlformats-officedocument.presentationml.slideMaster+xml" PartName="/ppt/slideMasters/slideMaster13.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5.xml"/>
  <Override ContentType="application/vnd.openxmlformats-officedocument.presentationml.slideMaster+xml" PartName="/ppt/slideMasters/slideMaster19.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20.xml"/>
  <Override ContentType="application/vnd.openxmlformats-officedocument.presentationml.slideMaster+xml" PartName="/ppt/slideMasters/slideMaster2.xml"/>
  <Override ContentType="application/vnd.openxmlformats-officedocument.presentationml.slideMaster+xml" PartName="/ppt/slideMasters/slideMaster24.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23.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27.xml"/>
  <Override ContentType="application/vnd.openxmlformats-officedocument.presentationml.slideMaster+xml" PartName="/ppt/slideMasters/slideMaster22.xml"/>
  <Override ContentType="application/vnd.openxmlformats-officedocument.presentationml.slideMaster+xml" PartName="/ppt/slideMasters/slideMaster6.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24.xml"/>
  <Override ContentType="application/vnd.openxmlformats-officedocument.theme+xml" PartName="/ppt/theme/theme5.xml"/>
  <Override ContentType="application/vnd.openxmlformats-officedocument.theme+xml" PartName="/ppt/theme/theme26.xml"/>
  <Override ContentType="application/vnd.openxmlformats-officedocument.theme+xml" PartName="/ppt/theme/theme7.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23.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27.xml"/>
  <Override ContentType="application/vnd.openxmlformats-officedocument.theme+xml" PartName="/ppt/theme/theme14.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28.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16.xml"/>
  <Override ContentType="application/vnd.openxmlformats-officedocument.theme+xml" PartName="/ppt/theme/theme25.xml"/>
  <Override ContentType="application/vnd.openxmlformats-officedocument.theme+xml" PartName="/ppt/theme/theme1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 id="2147483659" r:id="rId5"/>
    <p:sldMasterId id="2147483694" r:id="rId6"/>
    <p:sldMasterId id="2147483715" r:id="rId7"/>
    <p:sldMasterId id="2147483720" r:id="rId8"/>
    <p:sldMasterId id="2147483733" r:id="rId9"/>
    <p:sldMasterId id="2147483746" r:id="rId10"/>
    <p:sldMasterId id="2147483758" r:id="rId11"/>
    <p:sldMasterId id="2147483770" r:id="rId12"/>
    <p:sldMasterId id="2147483782" r:id="rId13"/>
    <p:sldMasterId id="2147483794" r:id="rId14"/>
    <p:sldMasterId id="2147483806" r:id="rId15"/>
    <p:sldMasterId id="2147483818" r:id="rId16"/>
    <p:sldMasterId id="2147483830" r:id="rId17"/>
    <p:sldMasterId id="2147483842" r:id="rId18"/>
    <p:sldMasterId id="2147483854" r:id="rId19"/>
    <p:sldMasterId id="2147483866" r:id="rId20"/>
    <p:sldMasterId id="2147483878" r:id="rId21"/>
    <p:sldMasterId id="2147483890" r:id="rId22"/>
    <p:sldMasterId id="2147483902" r:id="rId23"/>
    <p:sldMasterId id="2147483914" r:id="rId24"/>
    <p:sldMasterId id="2147483926" r:id="rId25"/>
    <p:sldMasterId id="2147483938" r:id="rId26"/>
    <p:sldMasterId id="2147483950" r:id="rId27"/>
    <p:sldMasterId id="2147483962" r:id="rId28"/>
    <p:sldMasterId id="2147483974" r:id="rId29"/>
    <p:sldMasterId id="2147483986" r:id="rId30"/>
  </p:sldMasterIdLst>
  <p:notesMasterIdLst>
    <p:notesMasterId r:id="rId31"/>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10" r:id="rId86"/>
    <p:sldId id="311" r:id="rId87"/>
    <p:sldId id="312" r:id="rId88"/>
    <p:sldId id="313" r:id="rId89"/>
    <p:sldId id="314" r:id="rId90"/>
    <p:sldId id="315" r:id="rId91"/>
    <p:sldId id="316" r:id="rId92"/>
    <p:sldId id="317" r:id="rId93"/>
    <p:sldId id="318" r:id="rId94"/>
  </p:sldIdLst>
  <p:sldSz cy="5143500" cx="9144000"/>
  <p:notesSz cx="6858000" cy="9144000"/>
  <p:embeddedFontLst>
    <p:embeddedFont>
      <p:font typeface="Abril Fatface"/>
      <p:regular r:id="rId95"/>
    </p:embeddedFont>
    <p:embeddedFont>
      <p:font typeface="Corbel"/>
      <p:regular r:id="rId96"/>
      <p:bold r:id="rId97"/>
      <p:italic r:id="rId98"/>
      <p:boldItalic r:id="rId99"/>
    </p:embeddedFont>
    <p:embeddedFont>
      <p:font typeface="Montserrat Light"/>
      <p:regular r:id="rId100"/>
      <p:bold r:id="rId101"/>
      <p:italic r:id="rId102"/>
      <p:boldItalic r:id="rId103"/>
    </p:embeddedFont>
    <p:embeddedFont>
      <p:font typeface="Century Schoolbook"/>
      <p:regular r:id="rId104"/>
      <p:bold r:id="rId105"/>
      <p:italic r:id="rId106"/>
      <p:boldItalic r:id="rId107"/>
    </p:embeddedFont>
    <p:embeddedFont>
      <p:font typeface="Merriweather Sans"/>
      <p:regular r:id="rId108"/>
      <p:bold r:id="rId109"/>
      <p:italic r:id="rId110"/>
      <p:boldItalic r:id="rId111"/>
    </p:embeddedFont>
    <p:embeddedFont>
      <p:font typeface="Libre Franklin"/>
      <p:regular r:id="rId112"/>
      <p:bold r:id="rId113"/>
      <p:italic r:id="rId114"/>
      <p:boldItalic r:id="rId115"/>
    </p:embeddedFont>
    <p:embeddedFont>
      <p:font typeface="Lato"/>
      <p:regular r:id="rId116"/>
      <p:bold r:id="rId117"/>
      <p:italic r:id="rId118"/>
      <p:boldItalic r:id="rId119"/>
    </p:embeddedFont>
    <p:embeddedFont>
      <p:font typeface="Poppins"/>
      <p:regular r:id="rId120"/>
      <p:bold r:id="rId121"/>
      <p:italic r:id="rId122"/>
      <p:boldItalic r:id="rId123"/>
    </p:embeddedFont>
    <p:embeddedFont>
      <p:font typeface="Montserrat"/>
      <p:regular r:id="rId124"/>
      <p:bold r:id="rId125"/>
      <p:italic r:id="rId126"/>
      <p:boldItalic r:id="rId127"/>
    </p:embeddedFont>
    <p:embeddedFont>
      <p:font typeface="Bebas Neue"/>
      <p:regular r:id="rId128"/>
    </p:embeddedFont>
    <p:embeddedFont>
      <p:font typeface="Days One"/>
      <p:regular r:id="rId129"/>
    </p:embeddedFont>
    <p:embeddedFont>
      <p:font typeface="Montserrat ExtraBold"/>
      <p:bold r:id="rId130"/>
      <p:boldItalic r:id="rId131"/>
    </p:embeddedFont>
    <p:embeddedFont>
      <p:font typeface="Oswald"/>
      <p:regular r:id="rId132"/>
      <p:bold r:id="rId133"/>
    </p:embeddedFont>
    <p:embeddedFont>
      <p:font typeface="Source Sans Pro"/>
      <p:regular r:id="rId134"/>
      <p:bold r:id="rId135"/>
      <p:italic r:id="rId136"/>
      <p:boldItalic r:id="rId137"/>
    </p:embeddedFont>
    <p:embeddedFont>
      <p:font typeface="Special Elite"/>
      <p:regular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http://customooxmlschemas.google.com/">
      <go:slidesCustomData xmlns:go="http://customooxmlschemas.google.com/" r:id="rId139" roundtripDataSignature="AMtx7mh4P6UULSwWd3DmdxrH0fSsw8Sg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9.xml"/><Relationship Id="rId42" Type="http://schemas.openxmlformats.org/officeDocument/2006/relationships/slide" Target="slides/slide11.xml"/><Relationship Id="rId41" Type="http://schemas.openxmlformats.org/officeDocument/2006/relationships/slide" Target="slides/slide10.xml"/><Relationship Id="rId44" Type="http://schemas.openxmlformats.org/officeDocument/2006/relationships/slide" Target="slides/slide13.xml"/><Relationship Id="rId43" Type="http://schemas.openxmlformats.org/officeDocument/2006/relationships/slide" Target="slides/slide12.xml"/><Relationship Id="rId46" Type="http://schemas.openxmlformats.org/officeDocument/2006/relationships/slide" Target="slides/slide15.xml"/><Relationship Id="rId45" Type="http://schemas.openxmlformats.org/officeDocument/2006/relationships/slide" Target="slides/slide14.xml"/><Relationship Id="rId107" Type="http://schemas.openxmlformats.org/officeDocument/2006/relationships/font" Target="fonts/CenturySchoolbook-boldItalic.fntdata"/><Relationship Id="rId106" Type="http://schemas.openxmlformats.org/officeDocument/2006/relationships/font" Target="fonts/CenturySchoolbook-italic.fntdata"/><Relationship Id="rId105" Type="http://schemas.openxmlformats.org/officeDocument/2006/relationships/font" Target="fonts/CenturySchoolbook-bold.fntdata"/><Relationship Id="rId104" Type="http://schemas.openxmlformats.org/officeDocument/2006/relationships/font" Target="fonts/CenturySchoolbook-regular.fntdata"/><Relationship Id="rId109" Type="http://schemas.openxmlformats.org/officeDocument/2006/relationships/font" Target="fonts/MerriweatherSans-bold.fntdata"/><Relationship Id="rId108" Type="http://schemas.openxmlformats.org/officeDocument/2006/relationships/font" Target="fonts/MerriweatherSans-regular.fntdata"/><Relationship Id="rId48" Type="http://schemas.openxmlformats.org/officeDocument/2006/relationships/slide" Target="slides/slide17.xml"/><Relationship Id="rId47" Type="http://schemas.openxmlformats.org/officeDocument/2006/relationships/slide" Target="slides/slide16.xml"/><Relationship Id="rId49" Type="http://schemas.openxmlformats.org/officeDocument/2006/relationships/slide" Target="slides/slide18.xml"/><Relationship Id="rId103" Type="http://schemas.openxmlformats.org/officeDocument/2006/relationships/font" Target="fonts/MontserratLight-boldItalic.fntdata"/><Relationship Id="rId102" Type="http://schemas.openxmlformats.org/officeDocument/2006/relationships/font" Target="fonts/MontserratLight-italic.fntdata"/><Relationship Id="rId101" Type="http://schemas.openxmlformats.org/officeDocument/2006/relationships/font" Target="fonts/MontserratLight-bold.fntdata"/><Relationship Id="rId100" Type="http://schemas.openxmlformats.org/officeDocument/2006/relationships/font" Target="fonts/MontserratLight-regular.fntdata"/><Relationship Id="rId31" Type="http://schemas.openxmlformats.org/officeDocument/2006/relationships/notesMaster" Target="notesMasters/notesMaster1.xml"/><Relationship Id="rId30" Type="http://schemas.openxmlformats.org/officeDocument/2006/relationships/slideMaster" Target="slideMasters/slideMaster27.xml"/><Relationship Id="rId33" Type="http://schemas.openxmlformats.org/officeDocument/2006/relationships/slide" Target="slides/slide2.xml"/><Relationship Id="rId32" Type="http://schemas.openxmlformats.org/officeDocument/2006/relationships/slide" Target="slides/slide1.xml"/><Relationship Id="rId35" Type="http://schemas.openxmlformats.org/officeDocument/2006/relationships/slide" Target="slides/slide4.xml"/><Relationship Id="rId34" Type="http://schemas.openxmlformats.org/officeDocument/2006/relationships/slide" Target="slides/slide3.xml"/><Relationship Id="rId37" Type="http://schemas.openxmlformats.org/officeDocument/2006/relationships/slide" Target="slides/slide6.xml"/><Relationship Id="rId36" Type="http://schemas.openxmlformats.org/officeDocument/2006/relationships/slide" Target="slides/slide5.xml"/><Relationship Id="rId39" Type="http://schemas.openxmlformats.org/officeDocument/2006/relationships/slide" Target="slides/slide8.xml"/><Relationship Id="rId38" Type="http://schemas.openxmlformats.org/officeDocument/2006/relationships/slide" Target="slides/slide7.xml"/><Relationship Id="rId20" Type="http://schemas.openxmlformats.org/officeDocument/2006/relationships/slideMaster" Target="slideMasters/slideMaster17.xml"/><Relationship Id="rId22" Type="http://schemas.openxmlformats.org/officeDocument/2006/relationships/slideMaster" Target="slideMasters/slideMaster19.xml"/><Relationship Id="rId21" Type="http://schemas.openxmlformats.org/officeDocument/2006/relationships/slideMaster" Target="slideMasters/slideMaster18.xml"/><Relationship Id="rId24" Type="http://schemas.openxmlformats.org/officeDocument/2006/relationships/slideMaster" Target="slideMasters/slideMaster21.xml"/><Relationship Id="rId23" Type="http://schemas.openxmlformats.org/officeDocument/2006/relationships/slideMaster" Target="slideMasters/slideMaster20.xml"/><Relationship Id="rId129" Type="http://schemas.openxmlformats.org/officeDocument/2006/relationships/font" Target="fonts/DaysOne-regular.fntdata"/><Relationship Id="rId128" Type="http://schemas.openxmlformats.org/officeDocument/2006/relationships/font" Target="fonts/BebasNeue-regular.fntdata"/><Relationship Id="rId127" Type="http://schemas.openxmlformats.org/officeDocument/2006/relationships/font" Target="fonts/Montserrat-boldItalic.fntdata"/><Relationship Id="rId126" Type="http://schemas.openxmlformats.org/officeDocument/2006/relationships/font" Target="fonts/Montserrat-italic.fntdata"/><Relationship Id="rId26" Type="http://schemas.openxmlformats.org/officeDocument/2006/relationships/slideMaster" Target="slideMasters/slideMaster23.xml"/><Relationship Id="rId121" Type="http://schemas.openxmlformats.org/officeDocument/2006/relationships/font" Target="fonts/Poppins-bold.fntdata"/><Relationship Id="rId25" Type="http://schemas.openxmlformats.org/officeDocument/2006/relationships/slideMaster" Target="slideMasters/slideMaster22.xml"/><Relationship Id="rId120" Type="http://schemas.openxmlformats.org/officeDocument/2006/relationships/font" Target="fonts/Poppins-regular.fntdata"/><Relationship Id="rId28" Type="http://schemas.openxmlformats.org/officeDocument/2006/relationships/slideMaster" Target="slideMasters/slideMaster25.xml"/><Relationship Id="rId27" Type="http://schemas.openxmlformats.org/officeDocument/2006/relationships/slideMaster" Target="slideMasters/slideMaster24.xml"/><Relationship Id="rId125" Type="http://schemas.openxmlformats.org/officeDocument/2006/relationships/font" Target="fonts/Montserrat-bold.fntdata"/><Relationship Id="rId29" Type="http://schemas.openxmlformats.org/officeDocument/2006/relationships/slideMaster" Target="slideMasters/slideMaster26.xml"/><Relationship Id="rId124" Type="http://schemas.openxmlformats.org/officeDocument/2006/relationships/font" Target="fonts/Montserrat-regular.fntdata"/><Relationship Id="rId123" Type="http://schemas.openxmlformats.org/officeDocument/2006/relationships/font" Target="fonts/Poppins-boldItalic.fntdata"/><Relationship Id="rId122" Type="http://schemas.openxmlformats.org/officeDocument/2006/relationships/font" Target="fonts/Poppins-italic.fntdata"/><Relationship Id="rId95" Type="http://schemas.openxmlformats.org/officeDocument/2006/relationships/font" Target="fonts/AbrilFatface-regular.fntdata"/><Relationship Id="rId94" Type="http://schemas.openxmlformats.org/officeDocument/2006/relationships/slide" Target="slides/slide63.xml"/><Relationship Id="rId97" Type="http://schemas.openxmlformats.org/officeDocument/2006/relationships/font" Target="fonts/Corbel-bold.fntdata"/><Relationship Id="rId96" Type="http://schemas.openxmlformats.org/officeDocument/2006/relationships/font" Target="fonts/Corbel-regular.fntdata"/><Relationship Id="rId11" Type="http://schemas.openxmlformats.org/officeDocument/2006/relationships/slideMaster" Target="slideMasters/slideMaster8.xml"/><Relationship Id="rId99" Type="http://schemas.openxmlformats.org/officeDocument/2006/relationships/font" Target="fonts/Corbel-boldItalic.fntdata"/><Relationship Id="rId10" Type="http://schemas.openxmlformats.org/officeDocument/2006/relationships/slideMaster" Target="slideMasters/slideMaster7.xml"/><Relationship Id="rId98" Type="http://schemas.openxmlformats.org/officeDocument/2006/relationships/font" Target="fonts/Corbel-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60.xml"/><Relationship Id="rId90" Type="http://schemas.openxmlformats.org/officeDocument/2006/relationships/slide" Target="slides/slide59.xml"/><Relationship Id="rId93" Type="http://schemas.openxmlformats.org/officeDocument/2006/relationships/slide" Target="slides/slide62.xml"/><Relationship Id="rId92" Type="http://schemas.openxmlformats.org/officeDocument/2006/relationships/slide" Target="slides/slide61.xml"/><Relationship Id="rId118" Type="http://schemas.openxmlformats.org/officeDocument/2006/relationships/font" Target="fonts/Lato-italic.fntdata"/><Relationship Id="rId117" Type="http://schemas.openxmlformats.org/officeDocument/2006/relationships/font" Target="fonts/Lato-bold.fntdata"/><Relationship Id="rId116" Type="http://schemas.openxmlformats.org/officeDocument/2006/relationships/font" Target="fonts/Lato-regular.fntdata"/><Relationship Id="rId115" Type="http://schemas.openxmlformats.org/officeDocument/2006/relationships/font" Target="fonts/LibreFranklin-boldItalic.fntdata"/><Relationship Id="rId119" Type="http://schemas.openxmlformats.org/officeDocument/2006/relationships/font" Target="fonts/Lato-boldItalic.fntdata"/><Relationship Id="rId15" Type="http://schemas.openxmlformats.org/officeDocument/2006/relationships/slideMaster" Target="slideMasters/slideMaster12.xml"/><Relationship Id="rId110" Type="http://schemas.openxmlformats.org/officeDocument/2006/relationships/font" Target="fonts/MerriweatherSans-italic.fntdata"/><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14" Type="http://schemas.openxmlformats.org/officeDocument/2006/relationships/font" Target="fonts/LibreFranklin-italic.fntdata"/><Relationship Id="rId18" Type="http://schemas.openxmlformats.org/officeDocument/2006/relationships/slideMaster" Target="slideMasters/slideMaster15.xml"/><Relationship Id="rId113" Type="http://schemas.openxmlformats.org/officeDocument/2006/relationships/font" Target="fonts/LibreFranklin-bold.fntdata"/><Relationship Id="rId112" Type="http://schemas.openxmlformats.org/officeDocument/2006/relationships/font" Target="fonts/LibreFranklin-regular.fntdata"/><Relationship Id="rId111" Type="http://schemas.openxmlformats.org/officeDocument/2006/relationships/font" Target="fonts/MerriweatherSans-boldItalic.fntdata"/><Relationship Id="rId84" Type="http://schemas.openxmlformats.org/officeDocument/2006/relationships/slide" Target="slides/slide53.xml"/><Relationship Id="rId83" Type="http://schemas.openxmlformats.org/officeDocument/2006/relationships/slide" Target="slides/slide52.xml"/><Relationship Id="rId86" Type="http://schemas.openxmlformats.org/officeDocument/2006/relationships/slide" Target="slides/slide55.xml"/><Relationship Id="rId85" Type="http://schemas.openxmlformats.org/officeDocument/2006/relationships/slide" Target="slides/slide54.xml"/><Relationship Id="rId88" Type="http://schemas.openxmlformats.org/officeDocument/2006/relationships/slide" Target="slides/slide57.xml"/><Relationship Id="rId87" Type="http://schemas.openxmlformats.org/officeDocument/2006/relationships/slide" Target="slides/slide56.xml"/><Relationship Id="rId89" Type="http://schemas.openxmlformats.org/officeDocument/2006/relationships/slide" Target="slides/slide58.xml"/><Relationship Id="rId80" Type="http://schemas.openxmlformats.org/officeDocument/2006/relationships/slide" Target="slides/slide49.xml"/><Relationship Id="rId82" Type="http://schemas.openxmlformats.org/officeDocument/2006/relationships/slide" Target="slides/slide51.xml"/><Relationship Id="rId81" Type="http://schemas.openxmlformats.org/officeDocument/2006/relationships/slide" Target="slides/slide50.xml"/><Relationship Id="rId1" Type="http://schemas.openxmlformats.org/officeDocument/2006/relationships/theme" Target="theme/theme27.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42.xml"/><Relationship Id="rId72" Type="http://schemas.openxmlformats.org/officeDocument/2006/relationships/slide" Target="slides/slide41.xml"/><Relationship Id="rId75" Type="http://schemas.openxmlformats.org/officeDocument/2006/relationships/slide" Target="slides/slide44.xml"/><Relationship Id="rId74" Type="http://schemas.openxmlformats.org/officeDocument/2006/relationships/slide" Target="slides/slide43.xml"/><Relationship Id="rId77" Type="http://schemas.openxmlformats.org/officeDocument/2006/relationships/slide" Target="slides/slide46.xml"/><Relationship Id="rId76" Type="http://schemas.openxmlformats.org/officeDocument/2006/relationships/slide" Target="slides/slide45.xml"/><Relationship Id="rId79" Type="http://schemas.openxmlformats.org/officeDocument/2006/relationships/slide" Target="slides/slide48.xml"/><Relationship Id="rId78" Type="http://schemas.openxmlformats.org/officeDocument/2006/relationships/slide" Target="slides/slide47.xml"/><Relationship Id="rId71" Type="http://schemas.openxmlformats.org/officeDocument/2006/relationships/slide" Target="slides/slide40.xml"/><Relationship Id="rId70" Type="http://schemas.openxmlformats.org/officeDocument/2006/relationships/slide" Target="slides/slide39.xml"/><Relationship Id="rId139" Type="http://customschemas.google.com/relationships/presentationmetadata" Target="metadata"/><Relationship Id="rId138" Type="http://schemas.openxmlformats.org/officeDocument/2006/relationships/font" Target="fonts/SpecialElite-regular.fntdata"/><Relationship Id="rId137" Type="http://schemas.openxmlformats.org/officeDocument/2006/relationships/font" Target="fonts/SourceSansPro-boldItalic.fntdata"/><Relationship Id="rId132" Type="http://schemas.openxmlformats.org/officeDocument/2006/relationships/font" Target="fonts/Oswald-regular.fntdata"/><Relationship Id="rId131" Type="http://schemas.openxmlformats.org/officeDocument/2006/relationships/font" Target="fonts/MontserratExtraBold-boldItalic.fntdata"/><Relationship Id="rId130" Type="http://schemas.openxmlformats.org/officeDocument/2006/relationships/font" Target="fonts/MontserratExtraBold-bold.fntdata"/><Relationship Id="rId136" Type="http://schemas.openxmlformats.org/officeDocument/2006/relationships/font" Target="fonts/SourceSansPro-italic.fntdata"/><Relationship Id="rId135" Type="http://schemas.openxmlformats.org/officeDocument/2006/relationships/font" Target="fonts/SourceSansPro-bold.fntdata"/><Relationship Id="rId134" Type="http://schemas.openxmlformats.org/officeDocument/2006/relationships/font" Target="fonts/SourceSansPro-regular.fntdata"/><Relationship Id="rId133" Type="http://schemas.openxmlformats.org/officeDocument/2006/relationships/font" Target="fonts/Oswald-bold.fntdata"/><Relationship Id="rId62" Type="http://schemas.openxmlformats.org/officeDocument/2006/relationships/slide" Target="slides/slide31.xml"/><Relationship Id="rId61" Type="http://schemas.openxmlformats.org/officeDocument/2006/relationships/slide" Target="slides/slide30.xml"/><Relationship Id="rId64" Type="http://schemas.openxmlformats.org/officeDocument/2006/relationships/slide" Target="slides/slide33.xml"/><Relationship Id="rId63" Type="http://schemas.openxmlformats.org/officeDocument/2006/relationships/slide" Target="slides/slide32.xml"/><Relationship Id="rId66" Type="http://schemas.openxmlformats.org/officeDocument/2006/relationships/slide" Target="slides/slide35.xml"/><Relationship Id="rId65" Type="http://schemas.openxmlformats.org/officeDocument/2006/relationships/slide" Target="slides/slide34.xml"/><Relationship Id="rId68" Type="http://schemas.openxmlformats.org/officeDocument/2006/relationships/slide" Target="slides/slide37.xml"/><Relationship Id="rId67" Type="http://schemas.openxmlformats.org/officeDocument/2006/relationships/slide" Target="slides/slide36.xml"/><Relationship Id="rId60" Type="http://schemas.openxmlformats.org/officeDocument/2006/relationships/slide" Target="slides/slide29.xml"/><Relationship Id="rId69" Type="http://schemas.openxmlformats.org/officeDocument/2006/relationships/slide" Target="slides/slide38.xml"/><Relationship Id="rId51" Type="http://schemas.openxmlformats.org/officeDocument/2006/relationships/slide" Target="slides/slide20.xml"/><Relationship Id="rId50" Type="http://schemas.openxmlformats.org/officeDocument/2006/relationships/slide" Target="slides/slide19.xml"/><Relationship Id="rId53" Type="http://schemas.openxmlformats.org/officeDocument/2006/relationships/slide" Target="slides/slide22.xml"/><Relationship Id="rId52" Type="http://schemas.openxmlformats.org/officeDocument/2006/relationships/slide" Target="slides/slide21.xml"/><Relationship Id="rId55" Type="http://schemas.openxmlformats.org/officeDocument/2006/relationships/slide" Target="slides/slide24.xml"/><Relationship Id="rId54" Type="http://schemas.openxmlformats.org/officeDocument/2006/relationships/slide" Target="slides/slide23.xml"/><Relationship Id="rId57" Type="http://schemas.openxmlformats.org/officeDocument/2006/relationships/slide" Target="slides/slide26.xml"/><Relationship Id="rId56" Type="http://schemas.openxmlformats.org/officeDocument/2006/relationships/slide" Target="slides/slide25.xml"/><Relationship Id="rId59" Type="http://schemas.openxmlformats.org/officeDocument/2006/relationships/slide" Target="slides/slide28.xml"/><Relationship Id="rId58"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1" name="Shape 2931"/>
        <p:cNvGrpSpPr/>
        <p:nvPr/>
      </p:nvGrpSpPr>
      <p:grpSpPr>
        <a:xfrm>
          <a:off x="0" y="0"/>
          <a:ext cx="0" cy="0"/>
          <a:chOff x="0" y="0"/>
          <a:chExt cx="0" cy="0"/>
        </a:xfrm>
      </p:grpSpPr>
      <p:sp>
        <p:nvSpPr>
          <p:cNvPr id="2932" name="Google Shape;293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3" name="Google Shape;29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4" name="Google Shape;312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8" name="Google Shape;313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1" name="Shape 3141"/>
        <p:cNvGrpSpPr/>
        <p:nvPr/>
      </p:nvGrpSpPr>
      <p:grpSpPr>
        <a:xfrm>
          <a:off x="0" y="0"/>
          <a:ext cx="0" cy="0"/>
          <a:chOff x="0" y="0"/>
          <a:chExt cx="0" cy="0"/>
        </a:xfrm>
      </p:grpSpPr>
      <p:sp>
        <p:nvSpPr>
          <p:cNvPr id="3142" name="Google Shape;314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3" name="Google Shape;31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1" name="Shape 3151"/>
        <p:cNvGrpSpPr/>
        <p:nvPr/>
      </p:nvGrpSpPr>
      <p:grpSpPr>
        <a:xfrm>
          <a:off x="0" y="0"/>
          <a:ext cx="0" cy="0"/>
          <a:chOff x="0" y="0"/>
          <a:chExt cx="0" cy="0"/>
        </a:xfrm>
      </p:grpSpPr>
      <p:sp>
        <p:nvSpPr>
          <p:cNvPr id="3152" name="Google Shape;315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3" name="Google Shape;31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8" name="Shape 3158"/>
        <p:cNvGrpSpPr/>
        <p:nvPr/>
      </p:nvGrpSpPr>
      <p:grpSpPr>
        <a:xfrm>
          <a:off x="0" y="0"/>
          <a:ext cx="0" cy="0"/>
          <a:chOff x="0" y="0"/>
          <a:chExt cx="0" cy="0"/>
        </a:xfrm>
      </p:grpSpPr>
      <p:sp>
        <p:nvSpPr>
          <p:cNvPr id="3159" name="Google Shape;3159;g5859fd5f0f1a31f8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0" name="Google Shape;3160;g5859fd5f0f1a31f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5" name="Google Shape;3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0" name="Google Shape;31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9" name="Google Shape;3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8" name="Shape 3188"/>
        <p:cNvGrpSpPr/>
        <p:nvPr/>
      </p:nvGrpSpPr>
      <p:grpSpPr>
        <a:xfrm>
          <a:off x="0" y="0"/>
          <a:ext cx="0" cy="0"/>
          <a:chOff x="0" y="0"/>
          <a:chExt cx="0" cy="0"/>
        </a:xfrm>
      </p:grpSpPr>
      <p:sp>
        <p:nvSpPr>
          <p:cNvPr id="3189" name="Google Shape;318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0" name="Google Shape;31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7" name="Shape 3197"/>
        <p:cNvGrpSpPr/>
        <p:nvPr/>
      </p:nvGrpSpPr>
      <p:grpSpPr>
        <a:xfrm>
          <a:off x="0" y="0"/>
          <a:ext cx="0" cy="0"/>
          <a:chOff x="0" y="0"/>
          <a:chExt cx="0" cy="0"/>
        </a:xfrm>
      </p:grpSpPr>
      <p:sp>
        <p:nvSpPr>
          <p:cNvPr id="3198" name="Google Shape;319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9" name="Google Shape;319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8" name="Google Shape;293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7" name="Shape 3207"/>
        <p:cNvGrpSpPr/>
        <p:nvPr/>
      </p:nvGrpSpPr>
      <p:grpSpPr>
        <a:xfrm>
          <a:off x="0" y="0"/>
          <a:ext cx="0" cy="0"/>
          <a:chOff x="0" y="0"/>
          <a:chExt cx="0" cy="0"/>
        </a:xfrm>
      </p:grpSpPr>
      <p:sp>
        <p:nvSpPr>
          <p:cNvPr id="3208" name="Google Shape;320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9" name="Google Shape;320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6" name="Shape 3216"/>
        <p:cNvGrpSpPr/>
        <p:nvPr/>
      </p:nvGrpSpPr>
      <p:grpSpPr>
        <a:xfrm>
          <a:off x="0" y="0"/>
          <a:ext cx="0" cy="0"/>
          <a:chOff x="0" y="0"/>
          <a:chExt cx="0" cy="0"/>
        </a:xfrm>
      </p:grpSpPr>
      <p:sp>
        <p:nvSpPr>
          <p:cNvPr id="3217" name="Google Shape;321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8" name="Google Shape;321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5" name="Shape 3225"/>
        <p:cNvGrpSpPr/>
        <p:nvPr/>
      </p:nvGrpSpPr>
      <p:grpSpPr>
        <a:xfrm>
          <a:off x="0" y="0"/>
          <a:ext cx="0" cy="0"/>
          <a:chOff x="0" y="0"/>
          <a:chExt cx="0" cy="0"/>
        </a:xfrm>
      </p:grpSpPr>
      <p:sp>
        <p:nvSpPr>
          <p:cNvPr id="3226" name="Google Shape;32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7" name="Google Shape;32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7" name="Google Shape;323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4" name="Shape 3244"/>
        <p:cNvGrpSpPr/>
        <p:nvPr/>
      </p:nvGrpSpPr>
      <p:grpSpPr>
        <a:xfrm>
          <a:off x="0" y="0"/>
          <a:ext cx="0" cy="0"/>
          <a:chOff x="0" y="0"/>
          <a:chExt cx="0" cy="0"/>
        </a:xfrm>
      </p:grpSpPr>
      <p:sp>
        <p:nvSpPr>
          <p:cNvPr id="3245" name="Google Shape;324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6" name="Google Shape;324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3" name="Shape 3253"/>
        <p:cNvGrpSpPr/>
        <p:nvPr/>
      </p:nvGrpSpPr>
      <p:grpSpPr>
        <a:xfrm>
          <a:off x="0" y="0"/>
          <a:ext cx="0" cy="0"/>
          <a:chOff x="0" y="0"/>
          <a:chExt cx="0" cy="0"/>
        </a:xfrm>
      </p:grpSpPr>
      <p:sp>
        <p:nvSpPr>
          <p:cNvPr id="3254" name="Google Shape;325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5" name="Google Shape;325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3" name="Shape 3263"/>
        <p:cNvGrpSpPr/>
        <p:nvPr/>
      </p:nvGrpSpPr>
      <p:grpSpPr>
        <a:xfrm>
          <a:off x="0" y="0"/>
          <a:ext cx="0" cy="0"/>
          <a:chOff x="0" y="0"/>
          <a:chExt cx="0" cy="0"/>
        </a:xfrm>
      </p:grpSpPr>
      <p:sp>
        <p:nvSpPr>
          <p:cNvPr id="3264" name="Google Shape;326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5" name="Google Shape;326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2" name="Google Shape;328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3" name="Shape 3293"/>
        <p:cNvGrpSpPr/>
        <p:nvPr/>
      </p:nvGrpSpPr>
      <p:grpSpPr>
        <a:xfrm>
          <a:off x="0" y="0"/>
          <a:ext cx="0" cy="0"/>
          <a:chOff x="0" y="0"/>
          <a:chExt cx="0" cy="0"/>
        </a:xfrm>
      </p:grpSpPr>
      <p:sp>
        <p:nvSpPr>
          <p:cNvPr id="3294" name="Google Shape;329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5" name="Google Shape;329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2" name="Google Shape;330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4" name="Google Shape;294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8" name="Shape 3308"/>
        <p:cNvGrpSpPr/>
        <p:nvPr/>
      </p:nvGrpSpPr>
      <p:grpSpPr>
        <a:xfrm>
          <a:off x="0" y="0"/>
          <a:ext cx="0" cy="0"/>
          <a:chOff x="0" y="0"/>
          <a:chExt cx="0" cy="0"/>
        </a:xfrm>
      </p:grpSpPr>
      <p:sp>
        <p:nvSpPr>
          <p:cNvPr id="3309" name="Google Shape;3309;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0" name="Google Shape;3310;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6" name="Shape 3316"/>
        <p:cNvGrpSpPr/>
        <p:nvPr/>
      </p:nvGrpSpPr>
      <p:grpSpPr>
        <a:xfrm>
          <a:off x="0" y="0"/>
          <a:ext cx="0" cy="0"/>
          <a:chOff x="0" y="0"/>
          <a:chExt cx="0" cy="0"/>
        </a:xfrm>
      </p:grpSpPr>
      <p:sp>
        <p:nvSpPr>
          <p:cNvPr id="3317" name="Google Shape;33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8" name="Google Shape;331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4" name="Shape 3324"/>
        <p:cNvGrpSpPr/>
        <p:nvPr/>
      </p:nvGrpSpPr>
      <p:grpSpPr>
        <a:xfrm>
          <a:off x="0" y="0"/>
          <a:ext cx="0" cy="0"/>
          <a:chOff x="0" y="0"/>
          <a:chExt cx="0" cy="0"/>
        </a:xfrm>
      </p:grpSpPr>
      <p:sp>
        <p:nvSpPr>
          <p:cNvPr id="3325" name="Google Shape;3325;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6" name="Google Shape;332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0" name="Shape 3340"/>
        <p:cNvGrpSpPr/>
        <p:nvPr/>
      </p:nvGrpSpPr>
      <p:grpSpPr>
        <a:xfrm>
          <a:off x="0" y="0"/>
          <a:ext cx="0" cy="0"/>
          <a:chOff x="0" y="0"/>
          <a:chExt cx="0" cy="0"/>
        </a:xfrm>
      </p:grpSpPr>
      <p:sp>
        <p:nvSpPr>
          <p:cNvPr id="3341" name="Google Shape;3341;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0" name="Shape 3350"/>
        <p:cNvGrpSpPr/>
        <p:nvPr/>
      </p:nvGrpSpPr>
      <p:grpSpPr>
        <a:xfrm>
          <a:off x="0" y="0"/>
          <a:ext cx="0" cy="0"/>
          <a:chOff x="0" y="0"/>
          <a:chExt cx="0" cy="0"/>
        </a:xfrm>
      </p:grpSpPr>
      <p:sp>
        <p:nvSpPr>
          <p:cNvPr id="3351" name="Google Shape;335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8" name="Shape 3358"/>
        <p:cNvGrpSpPr/>
        <p:nvPr/>
      </p:nvGrpSpPr>
      <p:grpSpPr>
        <a:xfrm>
          <a:off x="0" y="0"/>
          <a:ext cx="0" cy="0"/>
          <a:chOff x="0" y="0"/>
          <a:chExt cx="0" cy="0"/>
        </a:xfrm>
      </p:grpSpPr>
      <p:sp>
        <p:nvSpPr>
          <p:cNvPr id="3359" name="Google Shape;335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3" name="Shape 3363"/>
        <p:cNvGrpSpPr/>
        <p:nvPr/>
      </p:nvGrpSpPr>
      <p:grpSpPr>
        <a:xfrm>
          <a:off x="0" y="0"/>
          <a:ext cx="0" cy="0"/>
          <a:chOff x="0" y="0"/>
          <a:chExt cx="0" cy="0"/>
        </a:xfrm>
      </p:grpSpPr>
      <p:sp>
        <p:nvSpPr>
          <p:cNvPr id="3364" name="Google Shape;336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11020f1a6c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11020f1a6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5" name="Shape 2985"/>
        <p:cNvGrpSpPr/>
        <p:nvPr/>
      </p:nvGrpSpPr>
      <p:grpSpPr>
        <a:xfrm>
          <a:off x="0" y="0"/>
          <a:ext cx="0" cy="0"/>
          <a:chOff x="0" y="0"/>
          <a:chExt cx="0" cy="0"/>
        </a:xfrm>
      </p:grpSpPr>
      <p:sp>
        <p:nvSpPr>
          <p:cNvPr id="2986" name="Google Shape;298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5" name="Shape 3395"/>
        <p:cNvGrpSpPr/>
        <p:nvPr/>
      </p:nvGrpSpPr>
      <p:grpSpPr>
        <a:xfrm>
          <a:off x="0" y="0"/>
          <a:ext cx="0" cy="0"/>
          <a:chOff x="0" y="0"/>
          <a:chExt cx="0" cy="0"/>
        </a:xfrm>
      </p:grpSpPr>
      <p:sp>
        <p:nvSpPr>
          <p:cNvPr id="3396" name="Google Shape;339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7" name="Google Shape;341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418" name="Google Shape;3418;p4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4" name="Google Shape;342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The subject matter at hand is extremely vast, but at 505 words, the text discussing it is not. </a:t>
            </a:r>
            <a:endParaRPr/>
          </a:p>
        </p:txBody>
      </p:sp>
      <p:sp>
        <p:nvSpPr>
          <p:cNvPr id="3425" name="Google Shape;3425;p4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0" name="Shape 3430"/>
        <p:cNvGrpSpPr/>
        <p:nvPr/>
      </p:nvGrpSpPr>
      <p:grpSpPr>
        <a:xfrm>
          <a:off x="0" y="0"/>
          <a:ext cx="0" cy="0"/>
          <a:chOff x="0" y="0"/>
          <a:chExt cx="0" cy="0"/>
        </a:xfrm>
      </p:grpSpPr>
      <p:sp>
        <p:nvSpPr>
          <p:cNvPr id="3431" name="Google Shape;343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2" name="Google Shape;343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Text Analysis </a:t>
            </a:r>
            <a:endParaRPr/>
          </a:p>
          <a:p>
            <a:pPr indent="-317500" lvl="0" marL="457200" rtl="0" algn="l">
              <a:lnSpc>
                <a:spcPct val="100000"/>
              </a:lnSpc>
              <a:spcBef>
                <a:spcPts val="0"/>
              </a:spcBef>
              <a:spcAft>
                <a:spcPts val="0"/>
              </a:spcAft>
              <a:buSzPts val="1400"/>
              <a:buChar char="●"/>
            </a:pPr>
            <a:r>
              <a:rPr lang="en-US"/>
              <a:t>Star = prime focus</a:t>
            </a:r>
            <a:endParaRPr/>
          </a:p>
          <a:p>
            <a:pPr indent="-317500" lvl="0" marL="457200" rtl="0" algn="l">
              <a:lnSpc>
                <a:spcPct val="100000"/>
              </a:lnSpc>
              <a:spcBef>
                <a:spcPts val="0"/>
              </a:spcBef>
              <a:spcAft>
                <a:spcPts val="0"/>
              </a:spcAft>
              <a:buSzPts val="1400"/>
              <a:buChar char="●"/>
            </a:pPr>
            <a:r>
              <a:rPr lang="en-US"/>
              <a:t>? = analysis/clarification</a:t>
            </a:r>
            <a:endParaRPr/>
          </a:p>
          <a:p>
            <a:pPr indent="-317500" lvl="0" marL="457200" rtl="0" algn="l">
              <a:lnSpc>
                <a:spcPct val="100000"/>
              </a:lnSpc>
              <a:spcBef>
                <a:spcPts val="0"/>
              </a:spcBef>
              <a:spcAft>
                <a:spcPts val="0"/>
              </a:spcAft>
              <a:buSzPts val="1400"/>
              <a:buChar char="●"/>
            </a:pPr>
            <a:r>
              <a:rPr lang="en-US"/>
              <a:t>X = not focus</a:t>
            </a:r>
            <a:endParaRPr/>
          </a:p>
        </p:txBody>
      </p:sp>
      <p:sp>
        <p:nvSpPr>
          <p:cNvPr id="3433" name="Google Shape;3433;p4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8" name="Shape 3438"/>
        <p:cNvGrpSpPr/>
        <p:nvPr/>
      </p:nvGrpSpPr>
      <p:grpSpPr>
        <a:xfrm>
          <a:off x="0" y="0"/>
          <a:ext cx="0" cy="0"/>
          <a:chOff x="0" y="0"/>
          <a:chExt cx="0" cy="0"/>
        </a:xfrm>
      </p:grpSpPr>
      <p:sp>
        <p:nvSpPr>
          <p:cNvPr id="3439" name="Google Shape;3439;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0" name="Google Shape;344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441" name="Google Shape;3441;p45: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1" name="Shape 3451"/>
        <p:cNvGrpSpPr/>
        <p:nvPr/>
      </p:nvGrpSpPr>
      <p:grpSpPr>
        <a:xfrm>
          <a:off x="0" y="0"/>
          <a:ext cx="0" cy="0"/>
          <a:chOff x="0" y="0"/>
          <a:chExt cx="0" cy="0"/>
        </a:xfrm>
      </p:grpSpPr>
      <p:sp>
        <p:nvSpPr>
          <p:cNvPr id="3452" name="Google Shape;3452;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3" name="Google Shape;345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
        <p:nvSpPr>
          <p:cNvPr id="3454" name="Google Shape;3454;p4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0" name="Shape 3460"/>
        <p:cNvGrpSpPr/>
        <p:nvPr/>
      </p:nvGrpSpPr>
      <p:grpSpPr>
        <a:xfrm>
          <a:off x="0" y="0"/>
          <a:ext cx="0" cy="0"/>
          <a:chOff x="0" y="0"/>
          <a:chExt cx="0" cy="0"/>
        </a:xfrm>
      </p:grpSpPr>
      <p:sp>
        <p:nvSpPr>
          <p:cNvPr id="3461" name="Google Shape;346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5" name="Google Shape;29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1" name="Shape 3471"/>
        <p:cNvGrpSpPr/>
        <p:nvPr/>
      </p:nvGrpSpPr>
      <p:grpSpPr>
        <a:xfrm>
          <a:off x="0" y="0"/>
          <a:ext cx="0" cy="0"/>
          <a:chOff x="0" y="0"/>
          <a:chExt cx="0" cy="0"/>
        </a:xfrm>
      </p:grpSpPr>
      <p:sp>
        <p:nvSpPr>
          <p:cNvPr id="3472" name="Google Shape;3472;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3" name="Google Shape;347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&lt;modern divinity&gt; &lt;ignorance fosters an environment&gt; &lt;dependency of the web on unique individual voluntary labour&gt; &lt;reluctance to learn or familiarize or explain&gt; &lt;how this is both cased by &amp; perpetuates a false dichotomy between old &amp; new media&gt;</a:t>
            </a:r>
            <a:endParaRPr/>
          </a:p>
        </p:txBody>
      </p:sp>
      <p:sp>
        <p:nvSpPr>
          <p:cNvPr id="3474" name="Google Shape;3474;p48: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0" name="Google Shape;3480;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&lt;friedman defence&gt; &lt;the myth of new media&gt; &lt;evolutionary horizontality&gt;</a:t>
            </a:r>
            <a:endParaRPr/>
          </a:p>
        </p:txBody>
      </p:sp>
      <p:sp>
        <p:nvSpPr>
          <p:cNvPr id="3481" name="Google Shape;3481;p49: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5" name="Shape 3485"/>
        <p:cNvGrpSpPr/>
        <p:nvPr/>
      </p:nvGrpSpPr>
      <p:grpSpPr>
        <a:xfrm>
          <a:off x="0" y="0"/>
          <a:ext cx="0" cy="0"/>
          <a:chOff x="0" y="0"/>
          <a:chExt cx="0" cy="0"/>
        </a:xfrm>
      </p:grpSpPr>
      <p:sp>
        <p:nvSpPr>
          <p:cNvPr id="3486" name="Google Shape;3486;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7" name="Google Shape;348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sz="1200"/>
              <a:t>Those who are familiar with the adversarial model of dispute resolution, i.e. the model that the Indian judiciary follows, will know that one of the key features of this system is that it is precedence oriented, i.e. judgements from previous rulings form as much a basis for new ones as the present legislation. Judicial decree is as much a law as ‘the law’ itself. </a:t>
            </a:r>
            <a:endParaRPr/>
          </a:p>
        </p:txBody>
      </p:sp>
      <p:sp>
        <p:nvSpPr>
          <p:cNvPr id="3488" name="Google Shape;3488;p54: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2" name="Shape 3492"/>
        <p:cNvGrpSpPr/>
        <p:nvPr/>
      </p:nvGrpSpPr>
      <p:grpSpPr>
        <a:xfrm>
          <a:off x="0" y="0"/>
          <a:ext cx="0" cy="0"/>
          <a:chOff x="0" y="0"/>
          <a:chExt cx="0" cy="0"/>
        </a:xfrm>
      </p:grpSpPr>
      <p:sp>
        <p:nvSpPr>
          <p:cNvPr id="3493" name="Google Shape;3493;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3" name="Google Shape;3503;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US">
                <a:solidFill>
                  <a:schemeClr val="dk1"/>
                </a:solidFill>
              </a:rPr>
              <a:t>&lt;Recursion diagram&gt; </a:t>
            </a:r>
            <a:r>
              <a:rPr lang="en-US"/>
              <a:t>put simply, an recursive object a is recursive if it returns to itself. U</a:t>
            </a:r>
            <a:r>
              <a:rPr lang="en-US"/>
              <a:t>ltimately-</a:t>
            </a:r>
            <a:endParaRPr/>
          </a:p>
          <a:p>
            <a:pPr indent="0" lvl="0" marL="0" rtl="0" algn="l">
              <a:lnSpc>
                <a:spcPct val="100000"/>
              </a:lnSpc>
              <a:spcBef>
                <a:spcPts val="0"/>
              </a:spcBef>
              <a:spcAft>
                <a:spcPts val="0"/>
              </a:spcAft>
              <a:buNone/>
            </a:pPr>
            <a:r>
              <a:rPr lang="en-US"/>
              <a:t>The answer to that question takes us back to question numero uno</a:t>
            </a:r>
            <a:endParaRPr/>
          </a:p>
        </p:txBody>
      </p:sp>
      <p:sp>
        <p:nvSpPr>
          <p:cNvPr id="3504" name="Google Shape;3504;p56: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1123f84c6ec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1123f84c6e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part of which, is ‘</a:t>
            </a:r>
            <a:r>
              <a:rPr lang="en-US">
                <a:solidFill>
                  <a:schemeClr val="dk1"/>
                </a:solidFill>
              </a:rPr>
              <a:t>How is internet used as a source of news?’ as well as focus area numero uno. Answer: </a:t>
            </a:r>
            <a:endParaRPr sz="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6" name="Shape 3526"/>
        <p:cNvGrpSpPr/>
        <p:nvPr/>
      </p:nvGrpSpPr>
      <p:grpSpPr>
        <a:xfrm>
          <a:off x="0" y="0"/>
          <a:ext cx="0" cy="0"/>
          <a:chOff x="0" y="0"/>
          <a:chExt cx="0" cy="0"/>
        </a:xfrm>
      </p:grpSpPr>
      <p:sp>
        <p:nvSpPr>
          <p:cNvPr id="3527" name="Google Shape;3527;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2" name="Shape 3532"/>
        <p:cNvGrpSpPr/>
        <p:nvPr/>
      </p:nvGrpSpPr>
      <p:grpSpPr>
        <a:xfrm>
          <a:off x="0" y="0"/>
          <a:ext cx="0" cy="0"/>
          <a:chOff x="0" y="0"/>
          <a:chExt cx="0" cy="0"/>
        </a:xfrm>
      </p:grpSpPr>
      <p:sp>
        <p:nvSpPr>
          <p:cNvPr id="3533" name="Google Shape;3533;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4" name="Google Shape;353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US"/>
              <a:t>The internet is not a source, but rather where, a plethora of sources reside.  jump back to slide  </a:t>
            </a:r>
            <a:r>
              <a:rPr lang="en-US">
                <a:solidFill>
                  <a:schemeClr val="dk1"/>
                </a:solidFill>
              </a:rPr>
              <a:t>Which is a very a small, seemingly pedantic distinction, but i promise its relevant</a:t>
            </a:r>
            <a:endParaRPr/>
          </a:p>
        </p:txBody>
      </p:sp>
      <p:sp>
        <p:nvSpPr>
          <p:cNvPr id="3535" name="Google Shape;3535;p51: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0" name="Shape 3540"/>
        <p:cNvGrpSpPr/>
        <p:nvPr/>
      </p:nvGrpSpPr>
      <p:grpSpPr>
        <a:xfrm>
          <a:off x="0" y="0"/>
          <a:ext cx="0" cy="0"/>
          <a:chOff x="0" y="0"/>
          <a:chExt cx="0" cy="0"/>
        </a:xfrm>
      </p:grpSpPr>
      <p:sp>
        <p:nvSpPr>
          <p:cNvPr id="3541" name="Google Shape;3541;g1123f84c6ec_3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2" name="Google Shape;3542;g1123f84c6ec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also covers the question of credibility (second part of q1)</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6" name="Shape 3546"/>
        <p:cNvGrpSpPr/>
        <p:nvPr/>
      </p:nvGrpSpPr>
      <p:grpSpPr>
        <a:xfrm>
          <a:off x="0" y="0"/>
          <a:ext cx="0" cy="0"/>
          <a:chOff x="0" y="0"/>
          <a:chExt cx="0" cy="0"/>
        </a:xfrm>
      </p:grpSpPr>
      <p:sp>
        <p:nvSpPr>
          <p:cNvPr id="3547" name="Google Shape;3547;g1123f84c6ec_3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8" name="Google Shape;3548;g1123f84c6ec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back to 47</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2" name="Shape 3552"/>
        <p:cNvGrpSpPr/>
        <p:nvPr/>
      </p:nvGrpSpPr>
      <p:grpSpPr>
        <a:xfrm>
          <a:off x="0" y="0"/>
          <a:ext cx="0" cy="0"/>
          <a:chOff x="0" y="0"/>
          <a:chExt cx="0" cy="0"/>
        </a:xfrm>
      </p:grpSpPr>
      <p:sp>
        <p:nvSpPr>
          <p:cNvPr id="3553" name="Google Shape;355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4" name="Google Shape;355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a:t>After all this critique of our society’s reluctance to get into the guts &amp; grit web usage &amp; functioning it would be embarrassing if I didn’t discuss some of the more practical aspects of – as is relevant for us – media dissemination, on the internet. I have compiled certain resources, using which, or simply of, will hopefully be of help to  your daily lives, ik it is in mine.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US"/>
              <a:t>Knowing Where to Look. If there is a will there is way etc etc. A working understanding of browsers is often not enough. But if you know where to look, everything can be found on the </a:t>
            </a:r>
            <a:endParaRPr/>
          </a:p>
          <a:p>
            <a:pPr indent="-228600" lvl="0" marL="457200" rtl="0" algn="l">
              <a:lnSpc>
                <a:spcPct val="100000"/>
              </a:lnSpc>
              <a:spcBef>
                <a:spcPts val="0"/>
              </a:spcBef>
              <a:spcAft>
                <a:spcPts val="0"/>
              </a:spcAft>
              <a:buSzPts val="1400"/>
              <a:buNone/>
            </a:pPr>
            <a:r>
              <a:t/>
            </a:r>
            <a:endParaRPr/>
          </a:p>
        </p:txBody>
      </p:sp>
      <p:sp>
        <p:nvSpPr>
          <p:cNvPr id="3555" name="Google Shape;3555;p52: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1" name="Google Shape;356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US"/>
              <a:t>The pti business</a:t>
            </a:r>
            <a:endParaRPr/>
          </a:p>
        </p:txBody>
      </p:sp>
      <p:sp>
        <p:nvSpPr>
          <p:cNvPr id="3562" name="Google Shape;3562;p53: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0" name="Shape 3570"/>
        <p:cNvGrpSpPr/>
        <p:nvPr/>
      </p:nvGrpSpPr>
      <p:grpSpPr>
        <a:xfrm>
          <a:off x="0" y="0"/>
          <a:ext cx="0" cy="0"/>
          <a:chOff x="0" y="0"/>
          <a:chExt cx="0" cy="0"/>
        </a:xfrm>
      </p:grpSpPr>
      <p:sp>
        <p:nvSpPr>
          <p:cNvPr id="3571" name="Google Shape;3571;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2" name="Google Shape;357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sz="1400">
                <a:solidFill>
                  <a:schemeClr val="dk1"/>
                </a:solidFill>
              </a:rPr>
              <a:t>meet.google.com/tjz-hvio-erk</a:t>
            </a:r>
            <a:endParaRPr/>
          </a:p>
          <a:p>
            <a:pPr indent="-317500" lvl="0" marL="457200" rtl="0" algn="l">
              <a:lnSpc>
                <a:spcPct val="100000"/>
              </a:lnSpc>
              <a:spcBef>
                <a:spcPts val="0"/>
              </a:spcBef>
              <a:spcAft>
                <a:spcPts val="0"/>
              </a:spcAft>
              <a:buSzPts val="1400"/>
              <a:buChar char="●"/>
            </a:pPr>
            <a:r>
              <a:rPr lang="en-US"/>
              <a:t>Everything that prints posts, but not everything that posts can afford to print (egs)</a:t>
            </a:r>
            <a:endParaRPr/>
          </a:p>
          <a:p>
            <a:pPr indent="-317500" lvl="0" marL="457200" rtl="0" algn="l">
              <a:lnSpc>
                <a:spcPct val="100000"/>
              </a:lnSpc>
              <a:spcBef>
                <a:spcPts val="0"/>
              </a:spcBef>
              <a:spcAft>
                <a:spcPts val="0"/>
              </a:spcAft>
              <a:buSzPts val="1400"/>
              <a:buChar char="●"/>
            </a:pPr>
            <a:r>
              <a:rPr lang="en-US"/>
              <a:t>Case studys</a:t>
            </a:r>
            <a:endParaRPr/>
          </a:p>
          <a:p>
            <a:pPr indent="-317500" lvl="0" marL="457200" rtl="0" algn="l">
              <a:lnSpc>
                <a:spcPct val="100000"/>
              </a:lnSpc>
              <a:spcBef>
                <a:spcPts val="0"/>
              </a:spcBef>
              <a:spcAft>
                <a:spcPts val="0"/>
              </a:spcAft>
              <a:buSzPts val="1400"/>
              <a:buChar char="●"/>
            </a:pPr>
            <a:r>
              <a:rPr lang="en-US"/>
              <a:t>Myth of credibility</a:t>
            </a:r>
            <a:endParaRPr/>
          </a:p>
          <a:p>
            <a:pPr indent="-317500" lvl="0" marL="457200" rtl="0" algn="l">
              <a:lnSpc>
                <a:spcPct val="100000"/>
              </a:lnSpc>
              <a:spcBef>
                <a:spcPts val="0"/>
              </a:spcBef>
              <a:spcAft>
                <a:spcPts val="0"/>
              </a:spcAft>
              <a:buSzPts val="1400"/>
              <a:buChar char="●"/>
            </a:pPr>
            <a:r>
              <a:rPr lang="en-US"/>
              <a:t>Credence placed on print is legacy</a:t>
            </a:r>
            <a:endParaRPr/>
          </a:p>
          <a:p>
            <a:pPr indent="-317500" lvl="0" marL="457200" rtl="0" algn="l">
              <a:lnSpc>
                <a:spcPct val="100000"/>
              </a:lnSpc>
              <a:spcBef>
                <a:spcPts val="0"/>
              </a:spcBef>
              <a:spcAft>
                <a:spcPts val="0"/>
              </a:spcAft>
              <a:buSzPts val="1400"/>
              <a:buChar char="●"/>
            </a:pPr>
            <a:r>
              <a:rPr lang="en-US"/>
              <a:t>Not a source of information but THE source of information</a:t>
            </a:r>
            <a:endParaRPr/>
          </a:p>
          <a:p>
            <a:pPr indent="-317500" lvl="0" marL="457200" rtl="0" algn="l">
              <a:lnSpc>
                <a:spcPct val="100000"/>
              </a:lnSpc>
              <a:spcBef>
                <a:spcPts val="0"/>
              </a:spcBef>
              <a:spcAft>
                <a:spcPts val="0"/>
              </a:spcAft>
              <a:buSzPts val="1400"/>
              <a:buChar char="●"/>
            </a:pPr>
            <a:r>
              <a:rPr lang="en-US"/>
              <a:t>Means not source</a:t>
            </a:r>
            <a:endParaRPr/>
          </a:p>
          <a:p>
            <a:pPr indent="-317500" lvl="0" marL="457200" rtl="0" algn="l">
              <a:lnSpc>
                <a:spcPct val="100000"/>
              </a:lnSpc>
              <a:spcBef>
                <a:spcPts val="0"/>
              </a:spcBef>
              <a:spcAft>
                <a:spcPts val="0"/>
              </a:spcAft>
              <a:buSzPts val="1400"/>
              <a:buChar char="●"/>
            </a:pPr>
            <a:r>
              <a:rPr lang="en-US"/>
              <a:t>No bigger journalistic resource than journalism that has already taken place</a:t>
            </a:r>
            <a:endParaRPr/>
          </a:p>
          <a:p>
            <a:pPr indent="-317500" lvl="0" marL="457200" rtl="0" algn="l">
              <a:lnSpc>
                <a:spcPct val="100000"/>
              </a:lnSpc>
              <a:spcBef>
                <a:spcPts val="0"/>
              </a:spcBef>
              <a:spcAft>
                <a:spcPts val="0"/>
              </a:spcAft>
              <a:buSzPts val="1400"/>
              <a:buChar char="●"/>
            </a:pPr>
            <a:r>
              <a:rPr lang="en-US"/>
              <a:t>Adversarial law comparison</a:t>
            </a:r>
            <a:endParaRPr/>
          </a:p>
          <a:p>
            <a:pPr indent="-317500" lvl="0" marL="457200" rtl="0" algn="l">
              <a:lnSpc>
                <a:spcPct val="100000"/>
              </a:lnSpc>
              <a:spcBef>
                <a:spcPts val="0"/>
              </a:spcBef>
              <a:spcAft>
                <a:spcPts val="0"/>
              </a:spcAft>
              <a:buSzPts val="1400"/>
              <a:buChar char="●"/>
            </a:pPr>
            <a:r>
              <a:rPr lang="en-US"/>
              <a:t>Ifnorance as barrier for acknowledging the true contributions of internet to journaliusm</a:t>
            </a:r>
            <a:endParaRPr/>
          </a:p>
          <a:p>
            <a:pPr indent="-317500" lvl="0" marL="457200" rtl="0" algn="l">
              <a:lnSpc>
                <a:spcPct val="100000"/>
              </a:lnSpc>
              <a:spcBef>
                <a:spcPts val="0"/>
              </a:spcBef>
              <a:spcAft>
                <a:spcPts val="0"/>
              </a:spcAft>
              <a:buSzPts val="1400"/>
              <a:buChar char="●"/>
            </a:pPr>
            <a:r>
              <a:rPr lang="en-US"/>
              <a:t>In order to be a source, it must first be sought. active vs passive user interaction</a:t>
            </a:r>
            <a:endParaRPr/>
          </a:p>
          <a:p>
            <a:pPr indent="-317500" lvl="0" marL="457200" rtl="0" algn="l">
              <a:lnSpc>
                <a:spcPct val="100000"/>
              </a:lnSpc>
              <a:spcBef>
                <a:spcPts val="0"/>
              </a:spcBef>
              <a:spcAft>
                <a:spcPts val="0"/>
              </a:spcAft>
              <a:buSzPts val="1400"/>
              <a:buChar char="●"/>
            </a:pPr>
            <a:r>
              <a:rPr lang="en-US"/>
              <a:t>Internet in relation to various types of journalism</a:t>
            </a:r>
            <a:endParaRPr/>
          </a:p>
          <a:p>
            <a:pPr indent="-317500" lvl="0" marL="457200" rtl="0" algn="l">
              <a:lnSpc>
                <a:spcPct val="100000"/>
              </a:lnSpc>
              <a:spcBef>
                <a:spcPts val="0"/>
              </a:spcBef>
              <a:spcAft>
                <a:spcPts val="0"/>
              </a:spcAft>
              <a:buSzPts val="1400"/>
              <a:buChar char="●"/>
            </a:pPr>
            <a:r>
              <a:rPr lang="en-US"/>
              <a:t>No greater news source than news that’s already been broken</a:t>
            </a:r>
            <a:endParaRPr/>
          </a:p>
          <a:p>
            <a:pPr indent="-228600" lvl="0" marL="457200" rtl="0" algn="l">
              <a:lnSpc>
                <a:spcPct val="100000"/>
              </a:lnSpc>
              <a:spcBef>
                <a:spcPts val="0"/>
              </a:spcBef>
              <a:spcAft>
                <a:spcPts val="0"/>
              </a:spcAft>
              <a:buSzPts val="1400"/>
              <a:buNone/>
            </a:pPr>
            <a:r>
              <a:t/>
            </a:r>
            <a:endParaRPr/>
          </a:p>
        </p:txBody>
      </p:sp>
      <p:sp>
        <p:nvSpPr>
          <p:cNvPr id="3573" name="Google Shape;3573;p57:notes"/>
          <p:cNvSpPr txBox="1"/>
          <p:nvPr>
            <p:ph idx="12" type="sldNum"/>
          </p:nvPr>
        </p:nvSpPr>
        <p:spPr>
          <a:xfrm>
            <a:off x="3884613" y="8685213"/>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5" name="Google Shape;358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9" name="Shape 3049"/>
        <p:cNvGrpSpPr/>
        <p:nvPr/>
      </p:nvGrpSpPr>
      <p:grpSpPr>
        <a:xfrm>
          <a:off x="0" y="0"/>
          <a:ext cx="0" cy="0"/>
          <a:chOff x="0" y="0"/>
          <a:chExt cx="0" cy="0"/>
        </a:xfrm>
      </p:grpSpPr>
      <p:sp>
        <p:nvSpPr>
          <p:cNvPr id="3050" name="Google Shape;305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1" name="Google Shape;30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7" name="Google Shape;311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jp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3.jp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3.jp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11.jp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3.jp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1.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3.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11.jp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4.jp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13.jp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5.jp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13.jp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6.jp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13.jp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3.jp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11.jp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1.jp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2.xml"/><Relationship Id="rId2"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3.jp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3.xml"/><Relationship Id="rId2" Type="http://schemas.openxmlformats.org/officeDocument/2006/relationships/image" Target="../media/image11.jp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1.jp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4.xml"/><Relationship Id="rId2" Type="http://schemas.openxmlformats.org/officeDocument/2006/relationships/image" Target="../media/image13.jp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3.jp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5.xml"/><Relationship Id="rId2" Type="http://schemas.openxmlformats.org/officeDocument/2006/relationships/image" Target="../media/image11.jp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3.jp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6.xml"/><Relationship Id="rId2" Type="http://schemas.openxmlformats.org/officeDocument/2006/relationships/image" Target="../media/image11.jp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3.jp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1.jp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60"/>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11" name="Google Shape;11;p60"/>
          <p:cNvSpPr txBox="1"/>
          <p:nvPr>
            <p:ph type="ctrTitle"/>
          </p:nvPr>
        </p:nvSpPr>
        <p:spPr>
          <a:xfrm>
            <a:off x="2044025" y="1892400"/>
            <a:ext cx="5055900" cy="1358700"/>
          </a:xfrm>
          <a:prstGeom prst="rect">
            <a:avLst/>
          </a:prstGeom>
          <a:noFill/>
          <a:ln>
            <a:noFill/>
          </a:ln>
          <a:effectLst>
            <a:outerShdw blurRad="85725" rotWithShape="0" algn="bl" dir="5400000" dist="19050">
              <a:srgbClr val="20124D">
                <a:alpha val="29803"/>
              </a:srgbClr>
            </a:outerShdw>
          </a:effectLst>
        </p:spPr>
        <p:txBody>
          <a:bodyPr anchorCtr="0" anchor="ctr" bIns="0" lIns="0" spcFirstLastPara="1" rIns="0" wrap="square" tIns="0">
            <a:noAutofit/>
          </a:bodyPr>
          <a:lstStyle>
            <a:lvl1pPr lvl="0"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1pPr>
            <a:lvl2pPr lvl="1"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2pPr>
            <a:lvl3pPr lvl="2"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3pPr>
            <a:lvl4pPr lvl="3"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4pPr>
            <a:lvl5pPr lvl="4"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5pPr>
            <a:lvl6pPr lvl="5"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6pPr>
            <a:lvl7pPr lvl="6"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7pPr>
            <a:lvl8pPr lvl="7"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8pPr>
            <a:lvl9pPr lvl="8" algn="ctr">
              <a:lnSpc>
                <a:spcPct val="90000"/>
              </a:lnSpc>
              <a:spcBef>
                <a:spcPts val="0"/>
              </a:spcBef>
              <a:spcAft>
                <a:spcPts val="0"/>
              </a:spcAft>
              <a:buSzPts val="3600"/>
              <a:buFont typeface="Abril Fatface"/>
              <a:buNone/>
              <a:defRPr b="0" i="0" sz="3600">
                <a:latin typeface="Abril Fatface"/>
                <a:ea typeface="Abril Fatface"/>
                <a:cs typeface="Abril Fatface"/>
                <a:sym typeface="Abril Fatface"/>
              </a:defRPr>
            </a:lvl9pPr>
          </a:lstStyle>
          <a:p/>
        </p:txBody>
      </p:sp>
      <p:grpSp>
        <p:nvGrpSpPr>
          <p:cNvPr id="12" name="Google Shape;12;p60"/>
          <p:cNvGrpSpPr/>
          <p:nvPr/>
        </p:nvGrpSpPr>
        <p:grpSpPr>
          <a:xfrm>
            <a:off x="393012" y="554487"/>
            <a:ext cx="8409300" cy="4370700"/>
            <a:chOff x="393012" y="554487"/>
            <a:chExt cx="8409300" cy="4370700"/>
          </a:xfrm>
        </p:grpSpPr>
        <p:sp>
          <p:nvSpPr>
            <p:cNvPr id="13" name="Google Shape;13;p60"/>
            <p:cNvSpPr/>
            <p:nvPr/>
          </p:nvSpPr>
          <p:spPr>
            <a:xfrm>
              <a:off x="3745812" y="1110652"/>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60"/>
            <p:cNvSpPr/>
            <p:nvPr/>
          </p:nvSpPr>
          <p:spPr>
            <a:xfrm>
              <a:off x="2526612" y="10268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0"/>
            <p:cNvSpPr/>
            <p:nvPr/>
          </p:nvSpPr>
          <p:spPr>
            <a:xfrm>
              <a:off x="2145612" y="14840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60"/>
            <p:cNvSpPr/>
            <p:nvPr/>
          </p:nvSpPr>
          <p:spPr>
            <a:xfrm>
              <a:off x="1993212" y="14078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60"/>
            <p:cNvSpPr/>
            <p:nvPr/>
          </p:nvSpPr>
          <p:spPr>
            <a:xfrm>
              <a:off x="1772200" y="1011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60"/>
            <p:cNvSpPr/>
            <p:nvPr/>
          </p:nvSpPr>
          <p:spPr>
            <a:xfrm>
              <a:off x="1467400" y="55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60"/>
            <p:cNvSpPr/>
            <p:nvPr/>
          </p:nvSpPr>
          <p:spPr>
            <a:xfrm>
              <a:off x="1238800" y="1545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60"/>
            <p:cNvSpPr/>
            <p:nvPr/>
          </p:nvSpPr>
          <p:spPr>
            <a:xfrm>
              <a:off x="1696000" y="1849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60"/>
            <p:cNvSpPr/>
            <p:nvPr/>
          </p:nvSpPr>
          <p:spPr>
            <a:xfrm>
              <a:off x="1619800" y="1892412"/>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60"/>
            <p:cNvSpPr/>
            <p:nvPr/>
          </p:nvSpPr>
          <p:spPr>
            <a:xfrm>
              <a:off x="1010200" y="2002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60"/>
            <p:cNvSpPr/>
            <p:nvPr/>
          </p:nvSpPr>
          <p:spPr>
            <a:xfrm>
              <a:off x="1086400" y="2459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0"/>
            <p:cNvSpPr/>
            <p:nvPr/>
          </p:nvSpPr>
          <p:spPr>
            <a:xfrm>
              <a:off x="1315000" y="2992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0"/>
            <p:cNvSpPr/>
            <p:nvPr/>
          </p:nvSpPr>
          <p:spPr>
            <a:xfrm>
              <a:off x="1619800" y="3373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60"/>
            <p:cNvSpPr/>
            <p:nvPr/>
          </p:nvSpPr>
          <p:spPr>
            <a:xfrm>
              <a:off x="1772200" y="3754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60"/>
            <p:cNvSpPr/>
            <p:nvPr/>
          </p:nvSpPr>
          <p:spPr>
            <a:xfrm>
              <a:off x="1665646" y="3945229"/>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60"/>
            <p:cNvSpPr/>
            <p:nvPr/>
          </p:nvSpPr>
          <p:spPr>
            <a:xfrm>
              <a:off x="16122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60"/>
            <p:cNvSpPr/>
            <p:nvPr/>
          </p:nvSpPr>
          <p:spPr>
            <a:xfrm>
              <a:off x="1696000" y="4135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60"/>
            <p:cNvSpPr/>
            <p:nvPr/>
          </p:nvSpPr>
          <p:spPr>
            <a:xfrm>
              <a:off x="629200" y="4897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0"/>
            <p:cNvSpPr/>
            <p:nvPr/>
          </p:nvSpPr>
          <p:spPr>
            <a:xfrm>
              <a:off x="1840812" y="4593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60"/>
            <p:cNvSpPr/>
            <p:nvPr/>
          </p:nvSpPr>
          <p:spPr>
            <a:xfrm>
              <a:off x="22218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0"/>
            <p:cNvSpPr/>
            <p:nvPr/>
          </p:nvSpPr>
          <p:spPr>
            <a:xfrm>
              <a:off x="31362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0"/>
            <p:cNvSpPr/>
            <p:nvPr/>
          </p:nvSpPr>
          <p:spPr>
            <a:xfrm>
              <a:off x="3288612" y="4212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0"/>
            <p:cNvSpPr/>
            <p:nvPr/>
          </p:nvSpPr>
          <p:spPr>
            <a:xfrm>
              <a:off x="3822012" y="4212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0"/>
            <p:cNvSpPr/>
            <p:nvPr/>
          </p:nvSpPr>
          <p:spPr>
            <a:xfrm>
              <a:off x="35934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0"/>
            <p:cNvSpPr/>
            <p:nvPr/>
          </p:nvSpPr>
          <p:spPr>
            <a:xfrm>
              <a:off x="47364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0"/>
            <p:cNvSpPr/>
            <p:nvPr/>
          </p:nvSpPr>
          <p:spPr>
            <a:xfrm>
              <a:off x="51174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60"/>
            <p:cNvSpPr/>
            <p:nvPr/>
          </p:nvSpPr>
          <p:spPr>
            <a:xfrm>
              <a:off x="5193612" y="436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0"/>
            <p:cNvSpPr/>
            <p:nvPr/>
          </p:nvSpPr>
          <p:spPr>
            <a:xfrm>
              <a:off x="58794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0"/>
            <p:cNvSpPr/>
            <p:nvPr/>
          </p:nvSpPr>
          <p:spPr>
            <a:xfrm>
              <a:off x="60318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0"/>
            <p:cNvSpPr/>
            <p:nvPr/>
          </p:nvSpPr>
          <p:spPr>
            <a:xfrm>
              <a:off x="6412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0"/>
            <p:cNvSpPr/>
            <p:nvPr/>
          </p:nvSpPr>
          <p:spPr>
            <a:xfrm>
              <a:off x="67938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0"/>
            <p:cNvSpPr/>
            <p:nvPr/>
          </p:nvSpPr>
          <p:spPr>
            <a:xfrm>
              <a:off x="72510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60"/>
            <p:cNvSpPr/>
            <p:nvPr/>
          </p:nvSpPr>
          <p:spPr>
            <a:xfrm>
              <a:off x="7418588" y="3663510"/>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0"/>
            <p:cNvSpPr/>
            <p:nvPr/>
          </p:nvSpPr>
          <p:spPr>
            <a:xfrm>
              <a:off x="72510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0"/>
            <p:cNvSpPr/>
            <p:nvPr/>
          </p:nvSpPr>
          <p:spPr>
            <a:xfrm>
              <a:off x="7936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0"/>
            <p:cNvSpPr/>
            <p:nvPr/>
          </p:nvSpPr>
          <p:spPr>
            <a:xfrm>
              <a:off x="7174812" y="3145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0"/>
            <p:cNvSpPr/>
            <p:nvPr/>
          </p:nvSpPr>
          <p:spPr>
            <a:xfrm>
              <a:off x="7479612" y="3602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0"/>
            <p:cNvSpPr/>
            <p:nvPr/>
          </p:nvSpPr>
          <p:spPr>
            <a:xfrm>
              <a:off x="7708212" y="3373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0"/>
            <p:cNvSpPr/>
            <p:nvPr/>
          </p:nvSpPr>
          <p:spPr>
            <a:xfrm>
              <a:off x="8089212" y="3145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60"/>
            <p:cNvSpPr/>
            <p:nvPr/>
          </p:nvSpPr>
          <p:spPr>
            <a:xfrm>
              <a:off x="8165412" y="2992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0"/>
            <p:cNvSpPr/>
            <p:nvPr/>
          </p:nvSpPr>
          <p:spPr>
            <a:xfrm>
              <a:off x="8013012" y="2002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60"/>
            <p:cNvSpPr/>
            <p:nvPr/>
          </p:nvSpPr>
          <p:spPr>
            <a:xfrm>
              <a:off x="8546412" y="1849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0"/>
            <p:cNvSpPr/>
            <p:nvPr/>
          </p:nvSpPr>
          <p:spPr>
            <a:xfrm>
              <a:off x="8089212" y="1392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0"/>
            <p:cNvSpPr/>
            <p:nvPr/>
          </p:nvSpPr>
          <p:spPr>
            <a:xfrm>
              <a:off x="7632012" y="2611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60"/>
            <p:cNvSpPr/>
            <p:nvPr/>
          </p:nvSpPr>
          <p:spPr>
            <a:xfrm>
              <a:off x="7784412" y="1621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0"/>
            <p:cNvSpPr/>
            <p:nvPr/>
          </p:nvSpPr>
          <p:spPr>
            <a:xfrm>
              <a:off x="8089212" y="935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0"/>
            <p:cNvSpPr/>
            <p:nvPr/>
          </p:nvSpPr>
          <p:spPr>
            <a:xfrm>
              <a:off x="70986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0"/>
            <p:cNvSpPr/>
            <p:nvPr/>
          </p:nvSpPr>
          <p:spPr>
            <a:xfrm>
              <a:off x="7327212" y="1087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60"/>
            <p:cNvSpPr/>
            <p:nvPr/>
          </p:nvSpPr>
          <p:spPr>
            <a:xfrm>
              <a:off x="7251012" y="1240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60"/>
            <p:cNvSpPr/>
            <p:nvPr/>
          </p:nvSpPr>
          <p:spPr>
            <a:xfrm>
              <a:off x="7022412" y="63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0"/>
            <p:cNvSpPr/>
            <p:nvPr/>
          </p:nvSpPr>
          <p:spPr>
            <a:xfrm>
              <a:off x="64890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0"/>
            <p:cNvSpPr/>
            <p:nvPr/>
          </p:nvSpPr>
          <p:spPr>
            <a:xfrm>
              <a:off x="6184212" y="1164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60"/>
            <p:cNvSpPr/>
            <p:nvPr/>
          </p:nvSpPr>
          <p:spPr>
            <a:xfrm>
              <a:off x="5955612" y="935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60"/>
            <p:cNvSpPr/>
            <p:nvPr/>
          </p:nvSpPr>
          <p:spPr>
            <a:xfrm>
              <a:off x="6031812" y="1011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0"/>
            <p:cNvSpPr/>
            <p:nvPr/>
          </p:nvSpPr>
          <p:spPr>
            <a:xfrm>
              <a:off x="5117412" y="859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60"/>
            <p:cNvSpPr/>
            <p:nvPr/>
          </p:nvSpPr>
          <p:spPr>
            <a:xfrm>
              <a:off x="3898212" y="11792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60"/>
            <p:cNvSpPr/>
            <p:nvPr/>
          </p:nvSpPr>
          <p:spPr>
            <a:xfrm>
              <a:off x="3212412" y="8744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60"/>
            <p:cNvSpPr/>
            <p:nvPr/>
          </p:nvSpPr>
          <p:spPr>
            <a:xfrm>
              <a:off x="54222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60"/>
            <p:cNvSpPr/>
            <p:nvPr/>
          </p:nvSpPr>
          <p:spPr>
            <a:xfrm>
              <a:off x="5041212" y="1316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60"/>
            <p:cNvSpPr/>
            <p:nvPr/>
          </p:nvSpPr>
          <p:spPr>
            <a:xfrm>
              <a:off x="6717612" y="1240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60"/>
            <p:cNvSpPr/>
            <p:nvPr/>
          </p:nvSpPr>
          <p:spPr>
            <a:xfrm>
              <a:off x="8622612" y="2611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0"/>
            <p:cNvSpPr/>
            <p:nvPr/>
          </p:nvSpPr>
          <p:spPr>
            <a:xfrm>
              <a:off x="8775012" y="3297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0"/>
            <p:cNvSpPr/>
            <p:nvPr/>
          </p:nvSpPr>
          <p:spPr>
            <a:xfrm>
              <a:off x="8317812" y="4135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0"/>
            <p:cNvSpPr/>
            <p:nvPr/>
          </p:nvSpPr>
          <p:spPr>
            <a:xfrm>
              <a:off x="7708212" y="4593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0"/>
            <p:cNvSpPr/>
            <p:nvPr/>
          </p:nvSpPr>
          <p:spPr>
            <a:xfrm>
              <a:off x="2526612" y="436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60"/>
            <p:cNvSpPr/>
            <p:nvPr/>
          </p:nvSpPr>
          <p:spPr>
            <a:xfrm>
              <a:off x="3517212" y="451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0"/>
            <p:cNvSpPr/>
            <p:nvPr/>
          </p:nvSpPr>
          <p:spPr>
            <a:xfrm>
              <a:off x="43554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0"/>
            <p:cNvSpPr/>
            <p:nvPr/>
          </p:nvSpPr>
          <p:spPr>
            <a:xfrm>
              <a:off x="42792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0"/>
            <p:cNvSpPr/>
            <p:nvPr/>
          </p:nvSpPr>
          <p:spPr>
            <a:xfrm>
              <a:off x="2679012" y="3754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0"/>
            <p:cNvSpPr/>
            <p:nvPr/>
          </p:nvSpPr>
          <p:spPr>
            <a:xfrm>
              <a:off x="1078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0"/>
            <p:cNvSpPr/>
            <p:nvPr/>
          </p:nvSpPr>
          <p:spPr>
            <a:xfrm>
              <a:off x="8502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0"/>
            <p:cNvSpPr/>
            <p:nvPr/>
          </p:nvSpPr>
          <p:spPr>
            <a:xfrm>
              <a:off x="1078812" y="3526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60"/>
            <p:cNvSpPr/>
            <p:nvPr/>
          </p:nvSpPr>
          <p:spPr>
            <a:xfrm>
              <a:off x="697812" y="2764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0"/>
            <p:cNvSpPr/>
            <p:nvPr/>
          </p:nvSpPr>
          <p:spPr>
            <a:xfrm>
              <a:off x="393012" y="2535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60"/>
            <p:cNvSpPr/>
            <p:nvPr/>
          </p:nvSpPr>
          <p:spPr>
            <a:xfrm>
              <a:off x="1993212" y="2688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0"/>
            <p:cNvSpPr/>
            <p:nvPr/>
          </p:nvSpPr>
          <p:spPr>
            <a:xfrm>
              <a:off x="1010200" y="859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 - White">
    <p:spTree>
      <p:nvGrpSpPr>
        <p:cNvPr id="556" name="Shape 556"/>
        <p:cNvGrpSpPr/>
        <p:nvPr/>
      </p:nvGrpSpPr>
      <p:grpSpPr>
        <a:xfrm>
          <a:off x="0" y="0"/>
          <a:ext cx="0" cy="0"/>
          <a:chOff x="0" y="0"/>
          <a:chExt cx="0" cy="0"/>
        </a:xfrm>
      </p:grpSpPr>
      <p:pic>
        <p:nvPicPr>
          <p:cNvPr id="557" name="Google Shape;557;p408"/>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558" name="Google Shape;558;p408"/>
          <p:cNvGrpSpPr/>
          <p:nvPr/>
        </p:nvGrpSpPr>
        <p:grpSpPr>
          <a:xfrm>
            <a:off x="88212" y="97287"/>
            <a:ext cx="8714100" cy="4904100"/>
            <a:chOff x="88212" y="97287"/>
            <a:chExt cx="8714100" cy="4904100"/>
          </a:xfrm>
        </p:grpSpPr>
        <p:sp>
          <p:nvSpPr>
            <p:cNvPr id="559" name="Google Shape;559;p408"/>
            <p:cNvSpPr/>
            <p:nvPr/>
          </p:nvSpPr>
          <p:spPr>
            <a:xfrm>
              <a:off x="2526612" y="333475"/>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08"/>
            <p:cNvSpPr/>
            <p:nvPr/>
          </p:nvSpPr>
          <p:spPr>
            <a:xfrm>
              <a:off x="2831412" y="55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08"/>
            <p:cNvSpPr/>
            <p:nvPr/>
          </p:nvSpPr>
          <p:spPr>
            <a:xfrm>
              <a:off x="2145612" y="783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08"/>
            <p:cNvSpPr/>
            <p:nvPr/>
          </p:nvSpPr>
          <p:spPr>
            <a:xfrm>
              <a:off x="1993212" y="70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08"/>
            <p:cNvSpPr/>
            <p:nvPr/>
          </p:nvSpPr>
          <p:spPr>
            <a:xfrm>
              <a:off x="1231212" y="10116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08"/>
            <p:cNvSpPr/>
            <p:nvPr/>
          </p:nvSpPr>
          <p:spPr>
            <a:xfrm>
              <a:off x="926412" y="55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08"/>
            <p:cNvSpPr/>
            <p:nvPr/>
          </p:nvSpPr>
          <p:spPr>
            <a:xfrm>
              <a:off x="697812" y="1545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08"/>
            <p:cNvSpPr/>
            <p:nvPr/>
          </p:nvSpPr>
          <p:spPr>
            <a:xfrm>
              <a:off x="1155012" y="1849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08"/>
            <p:cNvSpPr/>
            <p:nvPr/>
          </p:nvSpPr>
          <p:spPr>
            <a:xfrm>
              <a:off x="1002612" y="1926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08"/>
            <p:cNvSpPr/>
            <p:nvPr/>
          </p:nvSpPr>
          <p:spPr>
            <a:xfrm>
              <a:off x="469212" y="2002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08"/>
            <p:cNvSpPr/>
            <p:nvPr/>
          </p:nvSpPr>
          <p:spPr>
            <a:xfrm>
              <a:off x="697812" y="2459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08"/>
            <p:cNvSpPr/>
            <p:nvPr/>
          </p:nvSpPr>
          <p:spPr>
            <a:xfrm>
              <a:off x="774012" y="2992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08"/>
            <p:cNvSpPr/>
            <p:nvPr/>
          </p:nvSpPr>
          <p:spPr>
            <a:xfrm>
              <a:off x="1078812" y="3373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08"/>
            <p:cNvSpPr/>
            <p:nvPr/>
          </p:nvSpPr>
          <p:spPr>
            <a:xfrm>
              <a:off x="1231212" y="3754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08"/>
            <p:cNvSpPr/>
            <p:nvPr/>
          </p:nvSpPr>
          <p:spPr>
            <a:xfrm>
              <a:off x="1155012" y="3907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08"/>
            <p:cNvSpPr/>
            <p:nvPr/>
          </p:nvSpPr>
          <p:spPr>
            <a:xfrm>
              <a:off x="1612212" y="428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08"/>
            <p:cNvSpPr/>
            <p:nvPr/>
          </p:nvSpPr>
          <p:spPr>
            <a:xfrm>
              <a:off x="1155012" y="451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08"/>
            <p:cNvSpPr/>
            <p:nvPr/>
          </p:nvSpPr>
          <p:spPr>
            <a:xfrm>
              <a:off x="88212" y="4897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08"/>
            <p:cNvSpPr/>
            <p:nvPr/>
          </p:nvSpPr>
          <p:spPr>
            <a:xfrm>
              <a:off x="1840812" y="4974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08"/>
            <p:cNvSpPr/>
            <p:nvPr/>
          </p:nvSpPr>
          <p:spPr>
            <a:xfrm>
              <a:off x="2221812" y="428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08"/>
            <p:cNvSpPr/>
            <p:nvPr/>
          </p:nvSpPr>
          <p:spPr>
            <a:xfrm>
              <a:off x="3136212" y="4669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08"/>
            <p:cNvSpPr/>
            <p:nvPr/>
          </p:nvSpPr>
          <p:spPr>
            <a:xfrm>
              <a:off x="3288612" y="4593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8"/>
            <p:cNvSpPr/>
            <p:nvPr/>
          </p:nvSpPr>
          <p:spPr>
            <a:xfrm>
              <a:off x="3822012" y="4593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08"/>
            <p:cNvSpPr/>
            <p:nvPr/>
          </p:nvSpPr>
          <p:spPr>
            <a:xfrm>
              <a:off x="3593412" y="436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08"/>
            <p:cNvSpPr/>
            <p:nvPr/>
          </p:nvSpPr>
          <p:spPr>
            <a:xfrm>
              <a:off x="4736412" y="44406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08"/>
            <p:cNvSpPr/>
            <p:nvPr/>
          </p:nvSpPr>
          <p:spPr>
            <a:xfrm>
              <a:off x="5117412" y="4593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08"/>
            <p:cNvSpPr/>
            <p:nvPr/>
          </p:nvSpPr>
          <p:spPr>
            <a:xfrm>
              <a:off x="5193612" y="451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08"/>
            <p:cNvSpPr/>
            <p:nvPr/>
          </p:nvSpPr>
          <p:spPr>
            <a:xfrm>
              <a:off x="5879412" y="4669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08"/>
            <p:cNvSpPr/>
            <p:nvPr/>
          </p:nvSpPr>
          <p:spPr>
            <a:xfrm>
              <a:off x="6031812" y="4212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08"/>
            <p:cNvSpPr/>
            <p:nvPr/>
          </p:nvSpPr>
          <p:spPr>
            <a:xfrm>
              <a:off x="6412812" y="451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08"/>
            <p:cNvSpPr/>
            <p:nvPr/>
          </p:nvSpPr>
          <p:spPr>
            <a:xfrm>
              <a:off x="6793812" y="436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08"/>
            <p:cNvSpPr/>
            <p:nvPr/>
          </p:nvSpPr>
          <p:spPr>
            <a:xfrm>
              <a:off x="7327212" y="451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08"/>
            <p:cNvSpPr/>
            <p:nvPr/>
          </p:nvSpPr>
          <p:spPr>
            <a:xfrm>
              <a:off x="7403412" y="436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08"/>
            <p:cNvSpPr/>
            <p:nvPr/>
          </p:nvSpPr>
          <p:spPr>
            <a:xfrm>
              <a:off x="7860612" y="4669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08"/>
            <p:cNvSpPr/>
            <p:nvPr/>
          </p:nvSpPr>
          <p:spPr>
            <a:xfrm>
              <a:off x="8470212" y="3983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08"/>
            <p:cNvSpPr/>
            <p:nvPr/>
          </p:nvSpPr>
          <p:spPr>
            <a:xfrm>
              <a:off x="7936812" y="3754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08"/>
            <p:cNvSpPr/>
            <p:nvPr/>
          </p:nvSpPr>
          <p:spPr>
            <a:xfrm>
              <a:off x="7784412" y="3831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08"/>
            <p:cNvSpPr/>
            <p:nvPr/>
          </p:nvSpPr>
          <p:spPr>
            <a:xfrm>
              <a:off x="8241612" y="3373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08"/>
            <p:cNvSpPr/>
            <p:nvPr/>
          </p:nvSpPr>
          <p:spPr>
            <a:xfrm>
              <a:off x="8622612" y="3145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08"/>
            <p:cNvSpPr/>
            <p:nvPr/>
          </p:nvSpPr>
          <p:spPr>
            <a:xfrm>
              <a:off x="8698812" y="2992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08"/>
            <p:cNvSpPr/>
            <p:nvPr/>
          </p:nvSpPr>
          <p:spPr>
            <a:xfrm>
              <a:off x="8546412" y="2002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08"/>
            <p:cNvSpPr/>
            <p:nvPr/>
          </p:nvSpPr>
          <p:spPr>
            <a:xfrm>
              <a:off x="8775012" y="1697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08"/>
            <p:cNvSpPr/>
            <p:nvPr/>
          </p:nvSpPr>
          <p:spPr>
            <a:xfrm>
              <a:off x="8698812" y="1545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08"/>
            <p:cNvSpPr/>
            <p:nvPr/>
          </p:nvSpPr>
          <p:spPr>
            <a:xfrm>
              <a:off x="8165412" y="1697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08"/>
            <p:cNvSpPr/>
            <p:nvPr/>
          </p:nvSpPr>
          <p:spPr>
            <a:xfrm>
              <a:off x="8317812" y="1164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08"/>
            <p:cNvSpPr/>
            <p:nvPr/>
          </p:nvSpPr>
          <p:spPr>
            <a:xfrm>
              <a:off x="8470212" y="1087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08"/>
            <p:cNvSpPr/>
            <p:nvPr/>
          </p:nvSpPr>
          <p:spPr>
            <a:xfrm>
              <a:off x="8089212" y="97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08"/>
            <p:cNvSpPr/>
            <p:nvPr/>
          </p:nvSpPr>
          <p:spPr>
            <a:xfrm>
              <a:off x="7327212" y="6306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08"/>
            <p:cNvSpPr/>
            <p:nvPr/>
          </p:nvSpPr>
          <p:spPr>
            <a:xfrm>
              <a:off x="7784412" y="783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08"/>
            <p:cNvSpPr/>
            <p:nvPr/>
          </p:nvSpPr>
          <p:spPr>
            <a:xfrm>
              <a:off x="7022412" y="47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08"/>
            <p:cNvSpPr/>
            <p:nvPr/>
          </p:nvSpPr>
          <p:spPr>
            <a:xfrm>
              <a:off x="6489012" y="47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08"/>
            <p:cNvSpPr/>
            <p:nvPr/>
          </p:nvSpPr>
          <p:spPr>
            <a:xfrm>
              <a:off x="6184212" y="7068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08"/>
            <p:cNvSpPr/>
            <p:nvPr/>
          </p:nvSpPr>
          <p:spPr>
            <a:xfrm>
              <a:off x="5955612" y="47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08"/>
            <p:cNvSpPr/>
            <p:nvPr/>
          </p:nvSpPr>
          <p:spPr>
            <a:xfrm>
              <a:off x="6031812" y="554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08"/>
            <p:cNvSpPr/>
            <p:nvPr/>
          </p:nvSpPr>
          <p:spPr>
            <a:xfrm>
              <a:off x="4888812" y="4020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08"/>
            <p:cNvSpPr/>
            <p:nvPr/>
          </p:nvSpPr>
          <p:spPr>
            <a:xfrm>
              <a:off x="3898212" y="4782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08"/>
            <p:cNvSpPr/>
            <p:nvPr/>
          </p:nvSpPr>
          <p:spPr>
            <a:xfrm>
              <a:off x="3212412" y="173487"/>
              <a:ext cx="27300" cy="273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6" name="Google Shape;616;p408"/>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chemeClr val="dk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401" name="Shape 1401"/>
        <p:cNvGrpSpPr/>
        <p:nvPr/>
      </p:nvGrpSpPr>
      <p:grpSpPr>
        <a:xfrm>
          <a:off x="0" y="0"/>
          <a:ext cx="0" cy="0"/>
          <a:chOff x="0" y="0"/>
          <a:chExt cx="0" cy="0"/>
        </a:xfrm>
      </p:grpSpPr>
      <p:sp>
        <p:nvSpPr>
          <p:cNvPr id="1402" name="Google Shape;1402;p18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87"/>
          <p:cNvSpPr txBox="1"/>
          <p:nvPr>
            <p:ph type="title"/>
          </p:nvPr>
        </p:nvSpPr>
        <p:spPr>
          <a:xfrm>
            <a:off x="542925" y="514352"/>
            <a:ext cx="2891790" cy="1618413"/>
          </a:xfrm>
          <a:prstGeom prst="rect">
            <a:avLst/>
          </a:prstGeom>
          <a:noFill/>
          <a:ln>
            <a:noFill/>
          </a:ln>
        </p:spPr>
        <p:txBody>
          <a:bodyPr anchorCtr="0" anchor="t" bIns="34275" lIns="68325" spcFirstLastPara="1" rIns="68325"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4" name="Google Shape;1404;p187"/>
          <p:cNvSpPr txBox="1"/>
          <p:nvPr>
            <p:ph idx="1" type="body"/>
          </p:nvPr>
        </p:nvSpPr>
        <p:spPr>
          <a:xfrm>
            <a:off x="4692015" y="514351"/>
            <a:ext cx="3909060" cy="3881438"/>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405" name="Google Shape;1405;p187"/>
          <p:cNvSpPr txBox="1"/>
          <p:nvPr>
            <p:ph idx="2" type="body"/>
          </p:nvPr>
        </p:nvSpPr>
        <p:spPr>
          <a:xfrm>
            <a:off x="542925" y="2142258"/>
            <a:ext cx="2891790" cy="2258292"/>
          </a:xfrm>
          <a:prstGeom prst="rect">
            <a:avLst/>
          </a:prstGeom>
          <a:noFill/>
          <a:ln>
            <a:noFill/>
          </a:ln>
        </p:spPr>
        <p:txBody>
          <a:bodyPr anchorCtr="0" anchor="t" bIns="34275" lIns="68325" spcFirstLastPara="1" rIns="6832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406" name="Google Shape;1406;p187"/>
          <p:cNvSpPr txBox="1"/>
          <p:nvPr>
            <p:ph idx="10" type="dt"/>
          </p:nvPr>
        </p:nvSpPr>
        <p:spPr>
          <a:xfrm>
            <a:off x="54292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7" name="Google Shape;1407;p187"/>
          <p:cNvSpPr txBox="1"/>
          <p:nvPr>
            <p:ph idx="11" type="ftr"/>
          </p:nvPr>
        </p:nvSpPr>
        <p:spPr>
          <a:xfrm>
            <a:off x="1654459" y="4840198"/>
            <a:ext cx="1780256"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8" name="Google Shape;1408;p187"/>
          <p:cNvSpPr txBox="1"/>
          <p:nvPr>
            <p:ph idx="12" type="sldNum"/>
          </p:nvPr>
        </p:nvSpPr>
        <p:spPr>
          <a:xfrm>
            <a:off x="7412357"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09" name="Google Shape;1409;p18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10" name="Shape 1410"/>
        <p:cNvGrpSpPr/>
        <p:nvPr/>
      </p:nvGrpSpPr>
      <p:grpSpPr>
        <a:xfrm>
          <a:off x="0" y="0"/>
          <a:ext cx="0" cy="0"/>
          <a:chOff x="0" y="0"/>
          <a:chExt cx="0" cy="0"/>
        </a:xfrm>
      </p:grpSpPr>
      <p:sp>
        <p:nvSpPr>
          <p:cNvPr id="1411" name="Google Shape;1411;p18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88"/>
          <p:cNvSpPr txBox="1"/>
          <p:nvPr>
            <p:ph type="title"/>
          </p:nvPr>
        </p:nvSpPr>
        <p:spPr>
          <a:xfrm>
            <a:off x="542925" y="514352"/>
            <a:ext cx="2891790" cy="1618413"/>
          </a:xfrm>
          <a:prstGeom prst="rect">
            <a:avLst/>
          </a:prstGeom>
          <a:noFill/>
          <a:ln>
            <a:noFill/>
          </a:ln>
        </p:spPr>
        <p:txBody>
          <a:bodyPr anchorCtr="0" anchor="t" bIns="34275" lIns="68325" spcFirstLastPara="1" rIns="68325"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3" name="Google Shape;1413;p188"/>
          <p:cNvSpPr/>
          <p:nvPr>
            <p:ph idx="2" type="pic"/>
          </p:nvPr>
        </p:nvSpPr>
        <p:spPr>
          <a:xfrm>
            <a:off x="4149090" y="18"/>
            <a:ext cx="4994910" cy="5143499"/>
          </a:xfrm>
          <a:prstGeom prst="rect">
            <a:avLst/>
          </a:prstGeom>
          <a:noFill/>
          <a:ln>
            <a:noFill/>
          </a:ln>
        </p:spPr>
      </p:sp>
      <p:sp>
        <p:nvSpPr>
          <p:cNvPr id="1414" name="Google Shape;1414;p188"/>
          <p:cNvSpPr txBox="1"/>
          <p:nvPr>
            <p:ph idx="1" type="body"/>
          </p:nvPr>
        </p:nvSpPr>
        <p:spPr>
          <a:xfrm>
            <a:off x="542925" y="2141976"/>
            <a:ext cx="2891790" cy="2258574"/>
          </a:xfrm>
          <a:prstGeom prst="rect">
            <a:avLst/>
          </a:prstGeom>
          <a:noFill/>
          <a:ln>
            <a:noFill/>
          </a:ln>
        </p:spPr>
        <p:txBody>
          <a:bodyPr anchorCtr="0" anchor="t" bIns="34275" lIns="68325" spcFirstLastPara="1" rIns="6832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415" name="Google Shape;1415;p188"/>
          <p:cNvSpPr txBox="1"/>
          <p:nvPr>
            <p:ph idx="10" type="dt"/>
          </p:nvPr>
        </p:nvSpPr>
        <p:spPr>
          <a:xfrm>
            <a:off x="54292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6" name="Google Shape;1416;p188"/>
          <p:cNvSpPr txBox="1"/>
          <p:nvPr>
            <p:ph idx="11" type="ftr"/>
          </p:nvPr>
        </p:nvSpPr>
        <p:spPr>
          <a:xfrm>
            <a:off x="1654459" y="4840198"/>
            <a:ext cx="1780256"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7" name="Google Shape;1417;p188"/>
          <p:cNvSpPr txBox="1"/>
          <p:nvPr>
            <p:ph idx="12" type="sldNum"/>
          </p:nvPr>
        </p:nvSpPr>
        <p:spPr>
          <a:xfrm>
            <a:off x="7412357"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18" name="Google Shape;1418;p18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19" name="Shape 1419"/>
        <p:cNvGrpSpPr/>
        <p:nvPr/>
      </p:nvGrpSpPr>
      <p:grpSpPr>
        <a:xfrm>
          <a:off x="0" y="0"/>
          <a:ext cx="0" cy="0"/>
          <a:chOff x="0" y="0"/>
          <a:chExt cx="0" cy="0"/>
        </a:xfrm>
      </p:grpSpPr>
      <p:sp>
        <p:nvSpPr>
          <p:cNvPr id="1420" name="Google Shape;1420;p189"/>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1" name="Google Shape;1421;p189"/>
          <p:cNvSpPr txBox="1"/>
          <p:nvPr>
            <p:ph idx="1" type="body"/>
          </p:nvPr>
        </p:nvSpPr>
        <p:spPr>
          <a:xfrm rot="5400000">
            <a:off x="3289697" y="-539353"/>
            <a:ext cx="2678906" cy="7200900"/>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22" name="Google Shape;1422;p189"/>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3" name="Google Shape;1423;p189"/>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4" name="Google Shape;1424;p189"/>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5" name="Shape 1425"/>
        <p:cNvGrpSpPr/>
        <p:nvPr/>
      </p:nvGrpSpPr>
      <p:grpSpPr>
        <a:xfrm>
          <a:off x="0" y="0"/>
          <a:ext cx="0" cy="0"/>
          <a:chOff x="0" y="0"/>
          <a:chExt cx="0" cy="0"/>
        </a:xfrm>
      </p:grpSpPr>
      <p:sp>
        <p:nvSpPr>
          <p:cNvPr id="1426" name="Google Shape;1426;p190"/>
          <p:cNvSpPr txBox="1"/>
          <p:nvPr>
            <p:ph type="title"/>
          </p:nvPr>
        </p:nvSpPr>
        <p:spPr>
          <a:xfrm rot="5400000">
            <a:off x="5818526" y="1847173"/>
            <a:ext cx="3932433" cy="11743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7" name="Google Shape;1427;p190"/>
          <p:cNvSpPr txBox="1"/>
          <p:nvPr>
            <p:ph idx="1" type="body"/>
          </p:nvPr>
        </p:nvSpPr>
        <p:spPr>
          <a:xfrm rot="5400000">
            <a:off x="2130008" y="-633030"/>
            <a:ext cx="3932433" cy="6134731"/>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28" name="Google Shape;1428;p190"/>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9" name="Google Shape;1429;p190"/>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0" name="Google Shape;1430;p190"/>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38" name="Shape 1438"/>
        <p:cNvGrpSpPr/>
        <p:nvPr/>
      </p:nvGrpSpPr>
      <p:grpSpPr>
        <a:xfrm>
          <a:off x="0" y="0"/>
          <a:ext cx="0" cy="0"/>
          <a:chOff x="0" y="0"/>
          <a:chExt cx="0" cy="0"/>
        </a:xfrm>
      </p:grpSpPr>
      <p:sp>
        <p:nvSpPr>
          <p:cNvPr id="1439" name="Google Shape;1439;p87"/>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0" name="Google Shape;1440;p87"/>
          <p:cNvSpPr txBox="1"/>
          <p:nvPr>
            <p:ph idx="1" type="body"/>
          </p:nvPr>
        </p:nvSpPr>
        <p:spPr>
          <a:xfrm>
            <a:off x="1028700" y="1714500"/>
            <a:ext cx="7200900" cy="2686050"/>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41" name="Google Shape;1441;p87"/>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2" name="Google Shape;1442;p87"/>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3" name="Google Shape;1443;p87"/>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444" name="Shape 1444"/>
        <p:cNvGrpSpPr/>
        <p:nvPr/>
      </p:nvGrpSpPr>
      <p:grpSpPr>
        <a:xfrm>
          <a:off x="0" y="0"/>
          <a:ext cx="0" cy="0"/>
          <a:chOff x="0" y="0"/>
          <a:chExt cx="0" cy="0"/>
        </a:xfrm>
      </p:grpSpPr>
      <p:sp>
        <p:nvSpPr>
          <p:cNvPr id="1445" name="Google Shape;1445;p191"/>
          <p:cNvSpPr txBox="1"/>
          <p:nvPr>
            <p:ph type="ctrTitle"/>
          </p:nvPr>
        </p:nvSpPr>
        <p:spPr>
          <a:xfrm>
            <a:off x="1436346" y="1341340"/>
            <a:ext cx="6270922" cy="1573670"/>
          </a:xfrm>
          <a:prstGeom prst="rect">
            <a:avLst/>
          </a:prstGeom>
          <a:noFill/>
          <a:ln>
            <a:noFill/>
          </a:ln>
        </p:spPr>
        <p:txBody>
          <a:bodyPr anchorCtr="0" anchor="b" bIns="34275" lIns="68325" spcFirstLastPara="1" rIns="68325"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6" name="Google Shape;1446;p191"/>
          <p:cNvSpPr txBox="1"/>
          <p:nvPr>
            <p:ph idx="1" type="subTitle"/>
          </p:nvPr>
        </p:nvSpPr>
        <p:spPr>
          <a:xfrm>
            <a:off x="2010086" y="2967210"/>
            <a:ext cx="5123755" cy="814678"/>
          </a:xfrm>
          <a:prstGeom prst="rect">
            <a:avLst/>
          </a:prstGeom>
          <a:noFill/>
          <a:ln>
            <a:noFill/>
          </a:ln>
        </p:spPr>
        <p:txBody>
          <a:bodyPr anchorCtr="0" anchor="t" bIns="34275" lIns="68325" spcFirstLastPara="1" rIns="68325"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447" name="Google Shape;1447;p191"/>
          <p:cNvSpPr txBox="1"/>
          <p:nvPr>
            <p:ph idx="10" type="dt"/>
          </p:nvPr>
        </p:nvSpPr>
        <p:spPr>
          <a:xfrm>
            <a:off x="564644" y="4840195"/>
            <a:ext cx="1205958"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8" name="Google Shape;1448;p191"/>
          <p:cNvSpPr txBox="1"/>
          <p:nvPr>
            <p:ph idx="11" type="ftr"/>
          </p:nvPr>
        </p:nvSpPr>
        <p:spPr>
          <a:xfrm>
            <a:off x="1938197" y="4840195"/>
            <a:ext cx="5267533" cy="303461"/>
          </a:xfrm>
          <a:prstGeom prst="rect">
            <a:avLst/>
          </a:prstGeom>
          <a:noFill/>
          <a:ln>
            <a:noFill/>
          </a:ln>
        </p:spPr>
        <p:txBody>
          <a:bodyPr anchorCtr="0" anchor="ctr" bIns="34275" lIns="68325" spcFirstLastPara="1" rIns="68325"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9" name="Google Shape;1449;p191"/>
          <p:cNvSpPr txBox="1"/>
          <p:nvPr>
            <p:ph idx="12" type="sldNum"/>
          </p:nvPr>
        </p:nvSpPr>
        <p:spPr>
          <a:xfrm>
            <a:off x="7373012"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450" name="Google Shape;1450;p191"/>
          <p:cNvGrpSpPr/>
          <p:nvPr/>
        </p:nvGrpSpPr>
        <p:grpSpPr>
          <a:xfrm>
            <a:off x="564645" y="558508"/>
            <a:ext cx="8005588" cy="4012253"/>
            <a:chOff x="752858" y="744469"/>
            <a:chExt cx="10674117" cy="5349671"/>
          </a:xfrm>
        </p:grpSpPr>
        <p:sp>
          <p:nvSpPr>
            <p:cNvPr id="1451" name="Google Shape;1451;p19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452" name="Google Shape;1452;p19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453" name="Shape 1453"/>
        <p:cNvGrpSpPr/>
        <p:nvPr/>
      </p:nvGrpSpPr>
      <p:grpSpPr>
        <a:xfrm>
          <a:off x="0" y="0"/>
          <a:ext cx="0" cy="0"/>
          <a:chOff x="0" y="0"/>
          <a:chExt cx="0" cy="0"/>
        </a:xfrm>
      </p:grpSpPr>
      <p:sp>
        <p:nvSpPr>
          <p:cNvPr id="1454" name="Google Shape;1454;p192"/>
          <p:cNvSpPr txBox="1"/>
          <p:nvPr>
            <p:ph type="title"/>
          </p:nvPr>
        </p:nvSpPr>
        <p:spPr>
          <a:xfrm>
            <a:off x="573769" y="976176"/>
            <a:ext cx="7209728" cy="2139553"/>
          </a:xfrm>
          <a:prstGeom prst="rect">
            <a:avLst/>
          </a:prstGeom>
          <a:noFill/>
          <a:ln>
            <a:noFill/>
          </a:ln>
        </p:spPr>
        <p:txBody>
          <a:bodyPr anchorCtr="0" anchor="b" bIns="34275" lIns="68325" spcFirstLastPara="1" rIns="68325"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5" name="Google Shape;1455;p192"/>
          <p:cNvSpPr txBox="1"/>
          <p:nvPr>
            <p:ph idx="1" type="body"/>
          </p:nvPr>
        </p:nvSpPr>
        <p:spPr>
          <a:xfrm>
            <a:off x="573769" y="3162248"/>
            <a:ext cx="7209728" cy="857493"/>
          </a:xfrm>
          <a:prstGeom prst="rect">
            <a:avLst/>
          </a:prstGeom>
          <a:noFill/>
          <a:ln>
            <a:noFill/>
          </a:ln>
        </p:spPr>
        <p:txBody>
          <a:bodyPr anchorCtr="0" anchor="t" bIns="34275" lIns="68325" spcFirstLastPara="1" rIns="68325"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456" name="Google Shape;1456;p192"/>
          <p:cNvSpPr txBox="1"/>
          <p:nvPr>
            <p:ph idx="10" type="dt"/>
          </p:nvPr>
        </p:nvSpPr>
        <p:spPr>
          <a:xfrm>
            <a:off x="554201" y="4840195"/>
            <a:ext cx="1216807"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7" name="Google Shape;1457;p192"/>
          <p:cNvSpPr txBox="1"/>
          <p:nvPr>
            <p:ph idx="11" type="ftr"/>
          </p:nvPr>
        </p:nvSpPr>
        <p:spPr>
          <a:xfrm>
            <a:off x="1938272" y="4840195"/>
            <a:ext cx="5267533" cy="303461"/>
          </a:xfrm>
          <a:prstGeom prst="rect">
            <a:avLst/>
          </a:prstGeom>
          <a:noFill/>
          <a:ln>
            <a:noFill/>
          </a:ln>
        </p:spPr>
        <p:txBody>
          <a:bodyPr anchorCtr="0" anchor="ctr" bIns="34275" lIns="68325" spcFirstLastPara="1" rIns="68325"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8" name="Google Shape;1458;p192"/>
          <p:cNvSpPr txBox="1"/>
          <p:nvPr>
            <p:ph idx="12" type="sldNum"/>
          </p:nvPr>
        </p:nvSpPr>
        <p:spPr>
          <a:xfrm>
            <a:off x="7373012"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9" name="Google Shape;1459;p19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0" name="Shape 1460"/>
        <p:cNvGrpSpPr/>
        <p:nvPr/>
      </p:nvGrpSpPr>
      <p:grpSpPr>
        <a:xfrm>
          <a:off x="0" y="0"/>
          <a:ext cx="0" cy="0"/>
          <a:chOff x="0" y="0"/>
          <a:chExt cx="0" cy="0"/>
        </a:xfrm>
      </p:grpSpPr>
      <p:sp>
        <p:nvSpPr>
          <p:cNvPr id="1461" name="Google Shape;1461;p193"/>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2" name="Google Shape;1462;p193"/>
          <p:cNvSpPr txBox="1"/>
          <p:nvPr>
            <p:ph idx="1" type="body"/>
          </p:nvPr>
        </p:nvSpPr>
        <p:spPr>
          <a:xfrm>
            <a:off x="1028701" y="1714502"/>
            <a:ext cx="3335840" cy="2686051"/>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63" name="Google Shape;1463;p193"/>
          <p:cNvSpPr txBox="1"/>
          <p:nvPr>
            <p:ph idx="2" type="body"/>
          </p:nvPr>
        </p:nvSpPr>
        <p:spPr>
          <a:xfrm>
            <a:off x="4894054" y="1714502"/>
            <a:ext cx="3335840" cy="2686051"/>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64" name="Google Shape;1464;p193"/>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5" name="Google Shape;1465;p193"/>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6" name="Google Shape;1466;p193"/>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67" name="Shape 1467"/>
        <p:cNvGrpSpPr/>
        <p:nvPr/>
      </p:nvGrpSpPr>
      <p:grpSpPr>
        <a:xfrm>
          <a:off x="0" y="0"/>
          <a:ext cx="0" cy="0"/>
          <a:chOff x="0" y="0"/>
          <a:chExt cx="0" cy="0"/>
        </a:xfrm>
      </p:grpSpPr>
      <p:sp>
        <p:nvSpPr>
          <p:cNvPr id="1468" name="Google Shape;1468;p194"/>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9" name="Google Shape;1469;p194"/>
          <p:cNvSpPr txBox="1"/>
          <p:nvPr>
            <p:ph idx="1" type="body"/>
          </p:nvPr>
        </p:nvSpPr>
        <p:spPr>
          <a:xfrm>
            <a:off x="1028700" y="1755648"/>
            <a:ext cx="3332988" cy="617934"/>
          </a:xfrm>
          <a:prstGeom prst="rect">
            <a:avLst/>
          </a:prstGeom>
          <a:noFill/>
          <a:ln>
            <a:noFill/>
          </a:ln>
        </p:spPr>
        <p:txBody>
          <a:bodyPr anchorCtr="0" anchor="b" bIns="34275" lIns="68325" spcFirstLastPara="1" rIns="6832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470" name="Google Shape;1470;p194"/>
          <p:cNvSpPr txBox="1"/>
          <p:nvPr>
            <p:ph idx="2" type="body"/>
          </p:nvPr>
        </p:nvSpPr>
        <p:spPr>
          <a:xfrm>
            <a:off x="1028700" y="2479062"/>
            <a:ext cx="3332988" cy="1921645"/>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71" name="Google Shape;1471;p194"/>
          <p:cNvSpPr txBox="1"/>
          <p:nvPr>
            <p:ph idx="3" type="body"/>
          </p:nvPr>
        </p:nvSpPr>
        <p:spPr>
          <a:xfrm>
            <a:off x="4893761" y="1755648"/>
            <a:ext cx="3332988" cy="617934"/>
          </a:xfrm>
          <a:prstGeom prst="rect">
            <a:avLst/>
          </a:prstGeom>
          <a:noFill/>
          <a:ln>
            <a:noFill/>
          </a:ln>
        </p:spPr>
        <p:txBody>
          <a:bodyPr anchorCtr="0" anchor="b" bIns="34275" lIns="68325" spcFirstLastPara="1" rIns="6832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472" name="Google Shape;1472;p194"/>
          <p:cNvSpPr txBox="1"/>
          <p:nvPr>
            <p:ph idx="4" type="body"/>
          </p:nvPr>
        </p:nvSpPr>
        <p:spPr>
          <a:xfrm>
            <a:off x="4893761" y="2479062"/>
            <a:ext cx="3332988" cy="1921645"/>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473" name="Google Shape;1473;p194"/>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4" name="Google Shape;1474;p194"/>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5" name="Google Shape;1475;p194"/>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6" name="Shape 1476"/>
        <p:cNvGrpSpPr/>
        <p:nvPr/>
      </p:nvGrpSpPr>
      <p:grpSpPr>
        <a:xfrm>
          <a:off x="0" y="0"/>
          <a:ext cx="0" cy="0"/>
          <a:chOff x="0" y="0"/>
          <a:chExt cx="0" cy="0"/>
        </a:xfrm>
      </p:grpSpPr>
      <p:sp>
        <p:nvSpPr>
          <p:cNvPr id="1477" name="Google Shape;1477;p195"/>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8" name="Google Shape;1478;p195"/>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9" name="Google Shape;1479;p195"/>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0" name="Google Shape;1480;p195"/>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accent1"/>
            </a:gs>
            <a:gs pos="79000">
              <a:schemeClr val="lt1"/>
            </a:gs>
            <a:gs pos="100000">
              <a:schemeClr val="accent6"/>
            </a:gs>
          </a:gsLst>
          <a:lin ang="2700006" scaled="0"/>
        </a:gradFill>
      </p:bgPr>
    </p:bg>
    <p:spTree>
      <p:nvGrpSpPr>
        <p:cNvPr id="620" name="Shape 620"/>
        <p:cNvGrpSpPr/>
        <p:nvPr/>
      </p:nvGrpSpPr>
      <p:grpSpPr>
        <a:xfrm>
          <a:off x="0" y="0"/>
          <a:ext cx="0" cy="0"/>
          <a:chOff x="0" y="0"/>
          <a:chExt cx="0" cy="0"/>
        </a:xfrm>
      </p:grpSpPr>
      <p:sp>
        <p:nvSpPr>
          <p:cNvPr id="621" name="Google Shape;621;p63"/>
          <p:cNvSpPr/>
          <p:nvPr/>
        </p:nvSpPr>
        <p:spPr>
          <a:xfrm>
            <a:off x="6858359" y="2750225"/>
            <a:ext cx="4489411" cy="450716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3"/>
          <p:cNvSpPr/>
          <p:nvPr/>
        </p:nvSpPr>
        <p:spPr>
          <a:xfrm rot="-5400000">
            <a:off x="225389" y="-225388"/>
            <a:ext cx="2863929" cy="3314700"/>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3"/>
          <p:cNvSpPr/>
          <p:nvPr/>
        </p:nvSpPr>
        <p:spPr>
          <a:xfrm rot="5400000">
            <a:off x="7496699" y="-622887"/>
            <a:ext cx="1864389" cy="1853864"/>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63"/>
          <p:cNvSpPr txBox="1"/>
          <p:nvPr>
            <p:ph type="ctrTitle"/>
          </p:nvPr>
        </p:nvSpPr>
        <p:spPr>
          <a:xfrm>
            <a:off x="715100" y="1937500"/>
            <a:ext cx="5838300" cy="17973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Clr>
                <a:srgbClr val="191919"/>
              </a:buClr>
              <a:buSzPts val="52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625" name="Google Shape;625;p63"/>
          <p:cNvSpPr txBox="1"/>
          <p:nvPr>
            <p:ph idx="1" type="subTitle"/>
          </p:nvPr>
        </p:nvSpPr>
        <p:spPr>
          <a:xfrm>
            <a:off x="715100" y="4214900"/>
            <a:ext cx="5838300" cy="3936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transition>
    <p:fade thruBlk="1"/>
  </p:transition>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81" name="Shape 1481"/>
        <p:cNvGrpSpPr/>
        <p:nvPr/>
      </p:nvGrpSpPr>
      <p:grpSpPr>
        <a:xfrm>
          <a:off x="0" y="0"/>
          <a:ext cx="0" cy="0"/>
          <a:chOff x="0" y="0"/>
          <a:chExt cx="0" cy="0"/>
        </a:xfrm>
      </p:grpSpPr>
      <p:sp>
        <p:nvSpPr>
          <p:cNvPr id="1482" name="Google Shape;1482;p196"/>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3" name="Google Shape;1483;p196"/>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4" name="Google Shape;1484;p196"/>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485" name="Shape 1485"/>
        <p:cNvGrpSpPr/>
        <p:nvPr/>
      </p:nvGrpSpPr>
      <p:grpSpPr>
        <a:xfrm>
          <a:off x="0" y="0"/>
          <a:ext cx="0" cy="0"/>
          <a:chOff x="0" y="0"/>
          <a:chExt cx="0" cy="0"/>
        </a:xfrm>
      </p:grpSpPr>
      <p:sp>
        <p:nvSpPr>
          <p:cNvPr id="1486" name="Google Shape;1486;p19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7"/>
          <p:cNvSpPr txBox="1"/>
          <p:nvPr>
            <p:ph type="title"/>
          </p:nvPr>
        </p:nvSpPr>
        <p:spPr>
          <a:xfrm>
            <a:off x="542925" y="514352"/>
            <a:ext cx="2891790" cy="1618413"/>
          </a:xfrm>
          <a:prstGeom prst="rect">
            <a:avLst/>
          </a:prstGeom>
          <a:noFill/>
          <a:ln>
            <a:noFill/>
          </a:ln>
        </p:spPr>
        <p:txBody>
          <a:bodyPr anchorCtr="0" anchor="t" bIns="34275" lIns="68325" spcFirstLastPara="1" rIns="68325"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8" name="Google Shape;1488;p197"/>
          <p:cNvSpPr txBox="1"/>
          <p:nvPr>
            <p:ph idx="1" type="body"/>
          </p:nvPr>
        </p:nvSpPr>
        <p:spPr>
          <a:xfrm>
            <a:off x="4692015" y="514351"/>
            <a:ext cx="3909060" cy="3881438"/>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489" name="Google Shape;1489;p197"/>
          <p:cNvSpPr txBox="1"/>
          <p:nvPr>
            <p:ph idx="2" type="body"/>
          </p:nvPr>
        </p:nvSpPr>
        <p:spPr>
          <a:xfrm>
            <a:off x="542925" y="2142258"/>
            <a:ext cx="2891790" cy="2258292"/>
          </a:xfrm>
          <a:prstGeom prst="rect">
            <a:avLst/>
          </a:prstGeom>
          <a:noFill/>
          <a:ln>
            <a:noFill/>
          </a:ln>
        </p:spPr>
        <p:txBody>
          <a:bodyPr anchorCtr="0" anchor="t" bIns="34275" lIns="68325" spcFirstLastPara="1" rIns="6832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490" name="Google Shape;1490;p197"/>
          <p:cNvSpPr txBox="1"/>
          <p:nvPr>
            <p:ph idx="10" type="dt"/>
          </p:nvPr>
        </p:nvSpPr>
        <p:spPr>
          <a:xfrm>
            <a:off x="54292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1" name="Google Shape;1491;p197"/>
          <p:cNvSpPr txBox="1"/>
          <p:nvPr>
            <p:ph idx="11" type="ftr"/>
          </p:nvPr>
        </p:nvSpPr>
        <p:spPr>
          <a:xfrm>
            <a:off x="1654459" y="4840195"/>
            <a:ext cx="1780256"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2" name="Google Shape;1492;p197"/>
          <p:cNvSpPr txBox="1"/>
          <p:nvPr>
            <p:ph idx="12" type="sldNum"/>
          </p:nvPr>
        </p:nvSpPr>
        <p:spPr>
          <a:xfrm>
            <a:off x="7412357"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93" name="Google Shape;1493;p19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494" name="Shape 1494"/>
        <p:cNvGrpSpPr/>
        <p:nvPr/>
      </p:nvGrpSpPr>
      <p:grpSpPr>
        <a:xfrm>
          <a:off x="0" y="0"/>
          <a:ext cx="0" cy="0"/>
          <a:chOff x="0" y="0"/>
          <a:chExt cx="0" cy="0"/>
        </a:xfrm>
      </p:grpSpPr>
      <p:sp>
        <p:nvSpPr>
          <p:cNvPr id="1495" name="Google Shape;1495;p19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8"/>
          <p:cNvSpPr txBox="1"/>
          <p:nvPr>
            <p:ph type="title"/>
          </p:nvPr>
        </p:nvSpPr>
        <p:spPr>
          <a:xfrm>
            <a:off x="542925" y="514352"/>
            <a:ext cx="2891790" cy="1618413"/>
          </a:xfrm>
          <a:prstGeom prst="rect">
            <a:avLst/>
          </a:prstGeom>
          <a:noFill/>
          <a:ln>
            <a:noFill/>
          </a:ln>
        </p:spPr>
        <p:txBody>
          <a:bodyPr anchorCtr="0" anchor="t" bIns="34275" lIns="68325" spcFirstLastPara="1" rIns="68325"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7" name="Google Shape;1497;p198"/>
          <p:cNvSpPr/>
          <p:nvPr>
            <p:ph idx="2" type="pic"/>
          </p:nvPr>
        </p:nvSpPr>
        <p:spPr>
          <a:xfrm>
            <a:off x="4149090" y="18"/>
            <a:ext cx="4994910" cy="5143499"/>
          </a:xfrm>
          <a:prstGeom prst="rect">
            <a:avLst/>
          </a:prstGeom>
          <a:noFill/>
          <a:ln>
            <a:noFill/>
          </a:ln>
        </p:spPr>
      </p:sp>
      <p:sp>
        <p:nvSpPr>
          <p:cNvPr id="1498" name="Google Shape;1498;p198"/>
          <p:cNvSpPr txBox="1"/>
          <p:nvPr>
            <p:ph idx="1" type="body"/>
          </p:nvPr>
        </p:nvSpPr>
        <p:spPr>
          <a:xfrm>
            <a:off x="542925" y="2141976"/>
            <a:ext cx="2891790" cy="2258574"/>
          </a:xfrm>
          <a:prstGeom prst="rect">
            <a:avLst/>
          </a:prstGeom>
          <a:noFill/>
          <a:ln>
            <a:noFill/>
          </a:ln>
        </p:spPr>
        <p:txBody>
          <a:bodyPr anchorCtr="0" anchor="t" bIns="34275" lIns="68325" spcFirstLastPara="1" rIns="6832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499" name="Google Shape;1499;p198"/>
          <p:cNvSpPr txBox="1"/>
          <p:nvPr>
            <p:ph idx="10" type="dt"/>
          </p:nvPr>
        </p:nvSpPr>
        <p:spPr>
          <a:xfrm>
            <a:off x="54292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0" name="Google Shape;1500;p198"/>
          <p:cNvSpPr txBox="1"/>
          <p:nvPr>
            <p:ph idx="11" type="ftr"/>
          </p:nvPr>
        </p:nvSpPr>
        <p:spPr>
          <a:xfrm>
            <a:off x="1654459" y="4840195"/>
            <a:ext cx="1780256"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1" name="Google Shape;1501;p198"/>
          <p:cNvSpPr txBox="1"/>
          <p:nvPr>
            <p:ph idx="12" type="sldNum"/>
          </p:nvPr>
        </p:nvSpPr>
        <p:spPr>
          <a:xfrm>
            <a:off x="7412357"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02" name="Google Shape;1502;p19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03" name="Shape 1503"/>
        <p:cNvGrpSpPr/>
        <p:nvPr/>
      </p:nvGrpSpPr>
      <p:grpSpPr>
        <a:xfrm>
          <a:off x="0" y="0"/>
          <a:ext cx="0" cy="0"/>
          <a:chOff x="0" y="0"/>
          <a:chExt cx="0" cy="0"/>
        </a:xfrm>
      </p:grpSpPr>
      <p:sp>
        <p:nvSpPr>
          <p:cNvPr id="1504" name="Google Shape;1504;p199"/>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5" name="Google Shape;1505;p199"/>
          <p:cNvSpPr txBox="1"/>
          <p:nvPr>
            <p:ph idx="1" type="body"/>
          </p:nvPr>
        </p:nvSpPr>
        <p:spPr>
          <a:xfrm rot="5400000">
            <a:off x="3289697" y="-539353"/>
            <a:ext cx="2678906" cy="7200900"/>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06" name="Google Shape;1506;p199"/>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7" name="Google Shape;1507;p199"/>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8" name="Google Shape;1508;p199"/>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9" name="Shape 1509"/>
        <p:cNvGrpSpPr/>
        <p:nvPr/>
      </p:nvGrpSpPr>
      <p:grpSpPr>
        <a:xfrm>
          <a:off x="0" y="0"/>
          <a:ext cx="0" cy="0"/>
          <a:chOff x="0" y="0"/>
          <a:chExt cx="0" cy="0"/>
        </a:xfrm>
      </p:grpSpPr>
      <p:sp>
        <p:nvSpPr>
          <p:cNvPr id="1510" name="Google Shape;1510;p200"/>
          <p:cNvSpPr txBox="1"/>
          <p:nvPr>
            <p:ph type="title"/>
          </p:nvPr>
        </p:nvSpPr>
        <p:spPr>
          <a:xfrm rot="5400000">
            <a:off x="5818523" y="1847173"/>
            <a:ext cx="3932433" cy="11743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1" name="Google Shape;1511;p200"/>
          <p:cNvSpPr txBox="1"/>
          <p:nvPr>
            <p:ph idx="1" type="body"/>
          </p:nvPr>
        </p:nvSpPr>
        <p:spPr>
          <a:xfrm rot="5400000">
            <a:off x="2130005" y="-633030"/>
            <a:ext cx="3932433" cy="6134731"/>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12" name="Google Shape;1512;p200"/>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3" name="Google Shape;1513;p200"/>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4" name="Google Shape;1514;p200"/>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22" name="Shape 1522"/>
        <p:cNvGrpSpPr/>
        <p:nvPr/>
      </p:nvGrpSpPr>
      <p:grpSpPr>
        <a:xfrm>
          <a:off x="0" y="0"/>
          <a:ext cx="0" cy="0"/>
          <a:chOff x="0" y="0"/>
          <a:chExt cx="0" cy="0"/>
        </a:xfrm>
      </p:grpSpPr>
      <p:sp>
        <p:nvSpPr>
          <p:cNvPr id="1523" name="Google Shape;1523;p89"/>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4" name="Google Shape;1524;p89"/>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25" name="Google Shape;1525;p89"/>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6" name="Google Shape;1526;p89"/>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7" name="Google Shape;1527;p89"/>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528" name="Shape 1528"/>
        <p:cNvGrpSpPr/>
        <p:nvPr/>
      </p:nvGrpSpPr>
      <p:grpSpPr>
        <a:xfrm>
          <a:off x="0" y="0"/>
          <a:ext cx="0" cy="0"/>
          <a:chOff x="0" y="0"/>
          <a:chExt cx="0" cy="0"/>
        </a:xfrm>
      </p:grpSpPr>
      <p:sp>
        <p:nvSpPr>
          <p:cNvPr id="1529" name="Google Shape;1529;p201"/>
          <p:cNvSpPr txBox="1"/>
          <p:nvPr>
            <p:ph type="ctrTitle"/>
          </p:nvPr>
        </p:nvSpPr>
        <p:spPr>
          <a:xfrm>
            <a:off x="1436346" y="1341340"/>
            <a:ext cx="6270922" cy="1573670"/>
          </a:xfrm>
          <a:prstGeom prst="rect">
            <a:avLst/>
          </a:prstGeom>
          <a:noFill/>
          <a:ln>
            <a:noFill/>
          </a:ln>
        </p:spPr>
        <p:txBody>
          <a:bodyPr anchorCtr="0" anchor="b" bIns="34275" lIns="68350" spcFirstLastPara="1" rIns="68350"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0" name="Google Shape;1530;p201"/>
          <p:cNvSpPr txBox="1"/>
          <p:nvPr>
            <p:ph idx="1" type="subTitle"/>
          </p:nvPr>
        </p:nvSpPr>
        <p:spPr>
          <a:xfrm>
            <a:off x="2010082" y="2967210"/>
            <a:ext cx="5123755" cy="814678"/>
          </a:xfrm>
          <a:prstGeom prst="rect">
            <a:avLst/>
          </a:prstGeom>
          <a:noFill/>
          <a:ln>
            <a:noFill/>
          </a:ln>
        </p:spPr>
        <p:txBody>
          <a:bodyPr anchorCtr="0" anchor="t" bIns="34275" lIns="68350" spcFirstLastPara="1" rIns="68350"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531" name="Google Shape;1531;p201"/>
          <p:cNvSpPr txBox="1"/>
          <p:nvPr>
            <p:ph idx="10" type="dt"/>
          </p:nvPr>
        </p:nvSpPr>
        <p:spPr>
          <a:xfrm>
            <a:off x="564644" y="4840191"/>
            <a:ext cx="1205958"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2" name="Google Shape;1532;p201"/>
          <p:cNvSpPr txBox="1"/>
          <p:nvPr>
            <p:ph idx="11" type="ftr"/>
          </p:nvPr>
        </p:nvSpPr>
        <p:spPr>
          <a:xfrm>
            <a:off x="1938193" y="4840191"/>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3" name="Google Shape;1533;p201"/>
          <p:cNvSpPr txBox="1"/>
          <p:nvPr>
            <p:ph idx="12" type="sldNum"/>
          </p:nvPr>
        </p:nvSpPr>
        <p:spPr>
          <a:xfrm>
            <a:off x="7373012"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34" name="Google Shape;1534;p201"/>
          <p:cNvGrpSpPr/>
          <p:nvPr/>
        </p:nvGrpSpPr>
        <p:grpSpPr>
          <a:xfrm>
            <a:off x="564645" y="558504"/>
            <a:ext cx="8005588" cy="4012253"/>
            <a:chOff x="752858" y="744469"/>
            <a:chExt cx="10674117" cy="5349671"/>
          </a:xfrm>
        </p:grpSpPr>
        <p:sp>
          <p:nvSpPr>
            <p:cNvPr id="1535" name="Google Shape;1535;p20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536" name="Google Shape;1536;p20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537" name="Shape 1537"/>
        <p:cNvGrpSpPr/>
        <p:nvPr/>
      </p:nvGrpSpPr>
      <p:grpSpPr>
        <a:xfrm>
          <a:off x="0" y="0"/>
          <a:ext cx="0" cy="0"/>
          <a:chOff x="0" y="0"/>
          <a:chExt cx="0" cy="0"/>
        </a:xfrm>
      </p:grpSpPr>
      <p:sp>
        <p:nvSpPr>
          <p:cNvPr id="1538" name="Google Shape;1538;p202"/>
          <p:cNvSpPr txBox="1"/>
          <p:nvPr>
            <p:ph type="title"/>
          </p:nvPr>
        </p:nvSpPr>
        <p:spPr>
          <a:xfrm>
            <a:off x="573769" y="976172"/>
            <a:ext cx="7209728" cy="2139553"/>
          </a:xfrm>
          <a:prstGeom prst="rect">
            <a:avLst/>
          </a:prstGeom>
          <a:noFill/>
          <a:ln>
            <a:noFill/>
          </a:ln>
        </p:spPr>
        <p:txBody>
          <a:bodyPr anchorCtr="0" anchor="b" bIns="34275" lIns="68350" spcFirstLastPara="1" rIns="68350"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9" name="Google Shape;1539;p202"/>
          <p:cNvSpPr txBox="1"/>
          <p:nvPr>
            <p:ph idx="1" type="body"/>
          </p:nvPr>
        </p:nvSpPr>
        <p:spPr>
          <a:xfrm>
            <a:off x="573769" y="3162248"/>
            <a:ext cx="7209728" cy="857493"/>
          </a:xfrm>
          <a:prstGeom prst="rect">
            <a:avLst/>
          </a:prstGeom>
          <a:noFill/>
          <a:ln>
            <a:noFill/>
          </a:ln>
        </p:spPr>
        <p:txBody>
          <a:bodyPr anchorCtr="0" anchor="t" bIns="34275" lIns="68350" spcFirstLastPara="1" rIns="68350"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540" name="Google Shape;1540;p202"/>
          <p:cNvSpPr txBox="1"/>
          <p:nvPr>
            <p:ph idx="10" type="dt"/>
          </p:nvPr>
        </p:nvSpPr>
        <p:spPr>
          <a:xfrm>
            <a:off x="554201" y="4840191"/>
            <a:ext cx="1216807"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1" name="Google Shape;1541;p202"/>
          <p:cNvSpPr txBox="1"/>
          <p:nvPr>
            <p:ph idx="11" type="ftr"/>
          </p:nvPr>
        </p:nvSpPr>
        <p:spPr>
          <a:xfrm>
            <a:off x="1938272" y="4840191"/>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2" name="Google Shape;1542;p202"/>
          <p:cNvSpPr txBox="1"/>
          <p:nvPr>
            <p:ph idx="12" type="sldNum"/>
          </p:nvPr>
        </p:nvSpPr>
        <p:spPr>
          <a:xfrm>
            <a:off x="7373012"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43" name="Google Shape;1543;p20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44" name="Shape 1544"/>
        <p:cNvGrpSpPr/>
        <p:nvPr/>
      </p:nvGrpSpPr>
      <p:grpSpPr>
        <a:xfrm>
          <a:off x="0" y="0"/>
          <a:ext cx="0" cy="0"/>
          <a:chOff x="0" y="0"/>
          <a:chExt cx="0" cy="0"/>
        </a:xfrm>
      </p:grpSpPr>
      <p:sp>
        <p:nvSpPr>
          <p:cNvPr id="1545" name="Google Shape;1545;p203"/>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6" name="Google Shape;1546;p203"/>
          <p:cNvSpPr txBox="1"/>
          <p:nvPr>
            <p:ph idx="1" type="body"/>
          </p:nvPr>
        </p:nvSpPr>
        <p:spPr>
          <a:xfrm>
            <a:off x="1028701"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47" name="Google Shape;1547;p203"/>
          <p:cNvSpPr txBox="1"/>
          <p:nvPr>
            <p:ph idx="2" type="body"/>
          </p:nvPr>
        </p:nvSpPr>
        <p:spPr>
          <a:xfrm>
            <a:off x="4894054"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48" name="Google Shape;1548;p203"/>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9" name="Google Shape;1549;p203"/>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0" name="Google Shape;1550;p203"/>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51" name="Shape 1551"/>
        <p:cNvGrpSpPr/>
        <p:nvPr/>
      </p:nvGrpSpPr>
      <p:grpSpPr>
        <a:xfrm>
          <a:off x="0" y="0"/>
          <a:ext cx="0" cy="0"/>
          <a:chOff x="0" y="0"/>
          <a:chExt cx="0" cy="0"/>
        </a:xfrm>
      </p:grpSpPr>
      <p:sp>
        <p:nvSpPr>
          <p:cNvPr id="1552" name="Google Shape;1552;p204"/>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3" name="Google Shape;1553;p204"/>
          <p:cNvSpPr txBox="1"/>
          <p:nvPr>
            <p:ph idx="1" type="body"/>
          </p:nvPr>
        </p:nvSpPr>
        <p:spPr>
          <a:xfrm>
            <a:off x="1028700"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554" name="Google Shape;1554;p204"/>
          <p:cNvSpPr txBox="1"/>
          <p:nvPr>
            <p:ph idx="2" type="body"/>
          </p:nvPr>
        </p:nvSpPr>
        <p:spPr>
          <a:xfrm>
            <a:off x="1028700" y="2479058"/>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55" name="Google Shape;1555;p204"/>
          <p:cNvSpPr txBox="1"/>
          <p:nvPr>
            <p:ph idx="3" type="body"/>
          </p:nvPr>
        </p:nvSpPr>
        <p:spPr>
          <a:xfrm>
            <a:off x="4893761"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556" name="Google Shape;1556;p204"/>
          <p:cNvSpPr txBox="1"/>
          <p:nvPr>
            <p:ph idx="4" type="body"/>
          </p:nvPr>
        </p:nvSpPr>
        <p:spPr>
          <a:xfrm>
            <a:off x="4893761" y="2479058"/>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57" name="Google Shape;1557;p204"/>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8" name="Google Shape;1558;p204"/>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9" name="Google Shape;1559;p204"/>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6" name="Shape 626"/>
        <p:cNvGrpSpPr/>
        <p:nvPr/>
      </p:nvGrpSpPr>
      <p:grpSpPr>
        <a:xfrm>
          <a:off x="0" y="0"/>
          <a:ext cx="0" cy="0"/>
          <a:chOff x="0" y="0"/>
          <a:chExt cx="0" cy="0"/>
        </a:xfrm>
      </p:grpSpPr>
      <p:sp>
        <p:nvSpPr>
          <p:cNvPr id="627" name="Google Shape;627;p64"/>
          <p:cNvSpPr txBox="1"/>
          <p:nvPr>
            <p:ph type="title"/>
          </p:nvPr>
        </p:nvSpPr>
        <p:spPr>
          <a:xfrm>
            <a:off x="311700" y="445025"/>
            <a:ext cx="8520600" cy="5727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8" name="Google Shape;628;p64"/>
          <p:cNvSpPr txBox="1"/>
          <p:nvPr>
            <p:ph idx="1" type="body"/>
          </p:nvPr>
        </p:nvSpPr>
        <p:spPr>
          <a:xfrm>
            <a:off x="866218" y="1952627"/>
            <a:ext cx="6619244" cy="2562225"/>
          </a:xfrm>
          <a:prstGeom prst="rect">
            <a:avLst/>
          </a:prstGeom>
          <a:noFill/>
          <a:ln>
            <a:noFill/>
          </a:ln>
        </p:spPr>
        <p:txBody>
          <a:bodyPr anchorCtr="0" anchor="t" bIns="91100" lIns="91100" spcFirstLastPara="1" rIns="91100" wrap="square" tIns="91100">
            <a:noAutofit/>
          </a:bodyPr>
          <a:lstStyle>
            <a:lvl1pPr indent="-317500" lvl="0" marL="457200" algn="l">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29" name="Google Shape;629;p64"/>
          <p:cNvSpPr txBox="1"/>
          <p:nvPr>
            <p:ph idx="10" type="dt"/>
          </p:nvPr>
        </p:nvSpPr>
        <p:spPr>
          <a:xfrm>
            <a:off x="7989988" y="4794038"/>
            <a:ext cx="742949" cy="228599"/>
          </a:xfrm>
          <a:prstGeom prst="rect">
            <a:avLst/>
          </a:prstGeom>
          <a:noFill/>
          <a:ln>
            <a:noFill/>
          </a:ln>
        </p:spPr>
        <p:txBody>
          <a:bodyPr anchorCtr="0" anchor="t" bIns="34275" lIns="68325" spcFirstLastPara="1" rIns="68325" wrap="square" tIns="3427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30" name="Google Shape;630;p64"/>
          <p:cNvSpPr txBox="1"/>
          <p:nvPr>
            <p:ph idx="11" type="ftr"/>
          </p:nvPr>
        </p:nvSpPr>
        <p:spPr>
          <a:xfrm>
            <a:off x="420835" y="4794038"/>
            <a:ext cx="2894846" cy="228601"/>
          </a:xfrm>
          <a:prstGeom prst="rect">
            <a:avLst/>
          </a:prstGeom>
          <a:noFill/>
          <a:ln>
            <a:noFill/>
          </a:ln>
        </p:spPr>
        <p:txBody>
          <a:bodyPr anchorCtr="0" anchor="t" bIns="34275" lIns="68325" spcFirstLastPara="1" rIns="68325" wrap="square" tIns="34275">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631" name="Google Shape;631;p64"/>
          <p:cNvSpPr txBox="1"/>
          <p:nvPr>
            <p:ph idx="12" type="sldNum"/>
          </p:nvPr>
        </p:nvSpPr>
        <p:spPr>
          <a:xfrm>
            <a:off x="7764565" y="221956"/>
            <a:ext cx="628649" cy="575765"/>
          </a:xfrm>
          <a:prstGeom prst="rect">
            <a:avLst/>
          </a:prstGeom>
          <a:noFill/>
          <a:ln>
            <a:noFill/>
          </a:ln>
        </p:spPr>
        <p:txBody>
          <a:bodyPr anchorCtr="0" anchor="t" bIns="34275" lIns="68325" spcFirstLastPara="1" rIns="68325" wrap="square" tIns="34275">
            <a:noAutofit/>
          </a:bodyPr>
          <a:lstStyle>
            <a:lvl1pPr indent="0" lvl="0"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0" name="Shape 1560"/>
        <p:cNvGrpSpPr/>
        <p:nvPr/>
      </p:nvGrpSpPr>
      <p:grpSpPr>
        <a:xfrm>
          <a:off x="0" y="0"/>
          <a:ext cx="0" cy="0"/>
          <a:chOff x="0" y="0"/>
          <a:chExt cx="0" cy="0"/>
        </a:xfrm>
      </p:grpSpPr>
      <p:sp>
        <p:nvSpPr>
          <p:cNvPr id="1561" name="Google Shape;1561;p205"/>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2" name="Google Shape;1562;p205"/>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3" name="Google Shape;1563;p205"/>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4" name="Google Shape;1564;p205"/>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65" name="Shape 1565"/>
        <p:cNvGrpSpPr/>
        <p:nvPr/>
      </p:nvGrpSpPr>
      <p:grpSpPr>
        <a:xfrm>
          <a:off x="0" y="0"/>
          <a:ext cx="0" cy="0"/>
          <a:chOff x="0" y="0"/>
          <a:chExt cx="0" cy="0"/>
        </a:xfrm>
      </p:grpSpPr>
      <p:sp>
        <p:nvSpPr>
          <p:cNvPr id="1566" name="Google Shape;1566;p206"/>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7" name="Google Shape;1567;p206"/>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68" name="Google Shape;1568;p206"/>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569" name="Shape 1569"/>
        <p:cNvGrpSpPr/>
        <p:nvPr/>
      </p:nvGrpSpPr>
      <p:grpSpPr>
        <a:xfrm>
          <a:off x="0" y="0"/>
          <a:ext cx="0" cy="0"/>
          <a:chOff x="0" y="0"/>
          <a:chExt cx="0" cy="0"/>
        </a:xfrm>
      </p:grpSpPr>
      <p:sp>
        <p:nvSpPr>
          <p:cNvPr id="1570" name="Google Shape;1570;p20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7"/>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2" name="Google Shape;1572;p207"/>
          <p:cNvSpPr txBox="1"/>
          <p:nvPr>
            <p:ph idx="1" type="body"/>
          </p:nvPr>
        </p:nvSpPr>
        <p:spPr>
          <a:xfrm>
            <a:off x="4692015" y="514351"/>
            <a:ext cx="3909060" cy="3881438"/>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573" name="Google Shape;1573;p207"/>
          <p:cNvSpPr txBox="1"/>
          <p:nvPr>
            <p:ph idx="2" type="body"/>
          </p:nvPr>
        </p:nvSpPr>
        <p:spPr>
          <a:xfrm>
            <a:off x="542925" y="2142258"/>
            <a:ext cx="2891790" cy="2258292"/>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574" name="Google Shape;1574;p207"/>
          <p:cNvSpPr txBox="1"/>
          <p:nvPr>
            <p:ph idx="10" type="dt"/>
          </p:nvPr>
        </p:nvSpPr>
        <p:spPr>
          <a:xfrm>
            <a:off x="54292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5" name="Google Shape;1575;p207"/>
          <p:cNvSpPr txBox="1"/>
          <p:nvPr>
            <p:ph idx="11" type="ftr"/>
          </p:nvPr>
        </p:nvSpPr>
        <p:spPr>
          <a:xfrm>
            <a:off x="1654459" y="4840191"/>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76" name="Google Shape;1576;p207"/>
          <p:cNvSpPr txBox="1"/>
          <p:nvPr>
            <p:ph idx="12" type="sldNum"/>
          </p:nvPr>
        </p:nvSpPr>
        <p:spPr>
          <a:xfrm>
            <a:off x="7412357"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7" name="Google Shape;1577;p20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578" name="Shape 1578"/>
        <p:cNvGrpSpPr/>
        <p:nvPr/>
      </p:nvGrpSpPr>
      <p:grpSpPr>
        <a:xfrm>
          <a:off x="0" y="0"/>
          <a:ext cx="0" cy="0"/>
          <a:chOff x="0" y="0"/>
          <a:chExt cx="0" cy="0"/>
        </a:xfrm>
      </p:grpSpPr>
      <p:sp>
        <p:nvSpPr>
          <p:cNvPr id="1579" name="Google Shape;1579;p20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8"/>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1" name="Google Shape;1581;p208"/>
          <p:cNvSpPr/>
          <p:nvPr>
            <p:ph idx="2" type="pic"/>
          </p:nvPr>
        </p:nvSpPr>
        <p:spPr>
          <a:xfrm>
            <a:off x="4149090" y="18"/>
            <a:ext cx="4994910" cy="5143499"/>
          </a:xfrm>
          <a:prstGeom prst="rect">
            <a:avLst/>
          </a:prstGeom>
          <a:noFill/>
          <a:ln>
            <a:noFill/>
          </a:ln>
        </p:spPr>
      </p:sp>
      <p:sp>
        <p:nvSpPr>
          <p:cNvPr id="1582" name="Google Shape;1582;p208"/>
          <p:cNvSpPr txBox="1"/>
          <p:nvPr>
            <p:ph idx="1" type="body"/>
          </p:nvPr>
        </p:nvSpPr>
        <p:spPr>
          <a:xfrm>
            <a:off x="542925" y="2141976"/>
            <a:ext cx="2891790" cy="2258574"/>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583" name="Google Shape;1583;p208"/>
          <p:cNvSpPr txBox="1"/>
          <p:nvPr>
            <p:ph idx="10" type="dt"/>
          </p:nvPr>
        </p:nvSpPr>
        <p:spPr>
          <a:xfrm>
            <a:off x="54292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4" name="Google Shape;1584;p208"/>
          <p:cNvSpPr txBox="1"/>
          <p:nvPr>
            <p:ph idx="11" type="ftr"/>
          </p:nvPr>
        </p:nvSpPr>
        <p:spPr>
          <a:xfrm>
            <a:off x="1654459" y="4840191"/>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5" name="Google Shape;1585;p208"/>
          <p:cNvSpPr txBox="1"/>
          <p:nvPr>
            <p:ph idx="12" type="sldNum"/>
          </p:nvPr>
        </p:nvSpPr>
        <p:spPr>
          <a:xfrm>
            <a:off x="7412357"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86" name="Google Shape;1586;p20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87" name="Shape 1587"/>
        <p:cNvGrpSpPr/>
        <p:nvPr/>
      </p:nvGrpSpPr>
      <p:grpSpPr>
        <a:xfrm>
          <a:off x="0" y="0"/>
          <a:ext cx="0" cy="0"/>
          <a:chOff x="0" y="0"/>
          <a:chExt cx="0" cy="0"/>
        </a:xfrm>
      </p:grpSpPr>
      <p:sp>
        <p:nvSpPr>
          <p:cNvPr id="1588" name="Google Shape;1588;p209"/>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9" name="Google Shape;1589;p209"/>
          <p:cNvSpPr txBox="1"/>
          <p:nvPr>
            <p:ph idx="1" type="body"/>
          </p:nvPr>
        </p:nvSpPr>
        <p:spPr>
          <a:xfrm rot="5400000">
            <a:off x="3289697" y="-539353"/>
            <a:ext cx="2678906" cy="720090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90" name="Google Shape;1590;p209"/>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1" name="Google Shape;1591;p209"/>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2" name="Google Shape;1592;p209"/>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3" name="Shape 1593"/>
        <p:cNvGrpSpPr/>
        <p:nvPr/>
      </p:nvGrpSpPr>
      <p:grpSpPr>
        <a:xfrm>
          <a:off x="0" y="0"/>
          <a:ext cx="0" cy="0"/>
          <a:chOff x="0" y="0"/>
          <a:chExt cx="0" cy="0"/>
        </a:xfrm>
      </p:grpSpPr>
      <p:sp>
        <p:nvSpPr>
          <p:cNvPr id="1594" name="Google Shape;1594;p210"/>
          <p:cNvSpPr txBox="1"/>
          <p:nvPr>
            <p:ph type="title"/>
          </p:nvPr>
        </p:nvSpPr>
        <p:spPr>
          <a:xfrm rot="5400000">
            <a:off x="5818519" y="1847173"/>
            <a:ext cx="3932433" cy="11743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5" name="Google Shape;1595;p210"/>
          <p:cNvSpPr txBox="1"/>
          <p:nvPr>
            <p:ph idx="1" type="body"/>
          </p:nvPr>
        </p:nvSpPr>
        <p:spPr>
          <a:xfrm rot="5400000">
            <a:off x="2130001" y="-633030"/>
            <a:ext cx="3932433" cy="6134731"/>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596" name="Google Shape;1596;p210"/>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7" name="Google Shape;1597;p210"/>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8" name="Google Shape;1598;p210"/>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06" name="Shape 1606"/>
        <p:cNvGrpSpPr/>
        <p:nvPr/>
      </p:nvGrpSpPr>
      <p:grpSpPr>
        <a:xfrm>
          <a:off x="0" y="0"/>
          <a:ext cx="0" cy="0"/>
          <a:chOff x="0" y="0"/>
          <a:chExt cx="0" cy="0"/>
        </a:xfrm>
      </p:grpSpPr>
      <p:sp>
        <p:nvSpPr>
          <p:cNvPr id="1607" name="Google Shape;1607;p91"/>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8" name="Google Shape;1608;p91"/>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09" name="Google Shape;1609;p91"/>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0" name="Google Shape;1610;p91"/>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1" name="Google Shape;1611;p91"/>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612" name="Shape 1612"/>
        <p:cNvGrpSpPr/>
        <p:nvPr/>
      </p:nvGrpSpPr>
      <p:grpSpPr>
        <a:xfrm>
          <a:off x="0" y="0"/>
          <a:ext cx="0" cy="0"/>
          <a:chOff x="0" y="0"/>
          <a:chExt cx="0" cy="0"/>
        </a:xfrm>
      </p:grpSpPr>
      <p:sp>
        <p:nvSpPr>
          <p:cNvPr id="1613" name="Google Shape;1613;p211"/>
          <p:cNvSpPr txBox="1"/>
          <p:nvPr>
            <p:ph type="ctrTitle"/>
          </p:nvPr>
        </p:nvSpPr>
        <p:spPr>
          <a:xfrm>
            <a:off x="1436346" y="1341340"/>
            <a:ext cx="6270922" cy="1573670"/>
          </a:xfrm>
          <a:prstGeom prst="rect">
            <a:avLst/>
          </a:prstGeom>
          <a:noFill/>
          <a:ln>
            <a:noFill/>
          </a:ln>
        </p:spPr>
        <p:txBody>
          <a:bodyPr anchorCtr="0" anchor="b" bIns="34275" lIns="68350" spcFirstLastPara="1" rIns="68350"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4" name="Google Shape;1614;p211"/>
          <p:cNvSpPr txBox="1"/>
          <p:nvPr>
            <p:ph idx="1" type="subTitle"/>
          </p:nvPr>
        </p:nvSpPr>
        <p:spPr>
          <a:xfrm>
            <a:off x="2010075" y="2967210"/>
            <a:ext cx="5123755" cy="814678"/>
          </a:xfrm>
          <a:prstGeom prst="rect">
            <a:avLst/>
          </a:prstGeom>
          <a:noFill/>
          <a:ln>
            <a:noFill/>
          </a:ln>
        </p:spPr>
        <p:txBody>
          <a:bodyPr anchorCtr="0" anchor="t" bIns="34275" lIns="68350" spcFirstLastPara="1" rIns="68350"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615" name="Google Shape;1615;p211"/>
          <p:cNvSpPr txBox="1"/>
          <p:nvPr>
            <p:ph idx="10" type="dt"/>
          </p:nvPr>
        </p:nvSpPr>
        <p:spPr>
          <a:xfrm>
            <a:off x="564644" y="4840184"/>
            <a:ext cx="1205958"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6" name="Google Shape;1616;p211"/>
          <p:cNvSpPr txBox="1"/>
          <p:nvPr>
            <p:ph idx="11" type="ftr"/>
          </p:nvPr>
        </p:nvSpPr>
        <p:spPr>
          <a:xfrm>
            <a:off x="1938186" y="4840184"/>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7" name="Google Shape;1617;p211"/>
          <p:cNvSpPr txBox="1"/>
          <p:nvPr>
            <p:ph idx="12" type="sldNum"/>
          </p:nvPr>
        </p:nvSpPr>
        <p:spPr>
          <a:xfrm>
            <a:off x="7373012"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618" name="Google Shape;1618;p211"/>
          <p:cNvGrpSpPr/>
          <p:nvPr/>
        </p:nvGrpSpPr>
        <p:grpSpPr>
          <a:xfrm>
            <a:off x="564645" y="558497"/>
            <a:ext cx="8005588" cy="4012253"/>
            <a:chOff x="752858" y="744469"/>
            <a:chExt cx="10674117" cy="5349671"/>
          </a:xfrm>
        </p:grpSpPr>
        <p:sp>
          <p:nvSpPr>
            <p:cNvPr id="1619" name="Google Shape;1619;p21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620" name="Google Shape;1620;p21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621" name="Shape 1621"/>
        <p:cNvGrpSpPr/>
        <p:nvPr/>
      </p:nvGrpSpPr>
      <p:grpSpPr>
        <a:xfrm>
          <a:off x="0" y="0"/>
          <a:ext cx="0" cy="0"/>
          <a:chOff x="0" y="0"/>
          <a:chExt cx="0" cy="0"/>
        </a:xfrm>
      </p:grpSpPr>
      <p:sp>
        <p:nvSpPr>
          <p:cNvPr id="1622" name="Google Shape;1622;p212"/>
          <p:cNvSpPr txBox="1"/>
          <p:nvPr>
            <p:ph type="title"/>
          </p:nvPr>
        </p:nvSpPr>
        <p:spPr>
          <a:xfrm>
            <a:off x="573769" y="976165"/>
            <a:ext cx="7209728" cy="2139553"/>
          </a:xfrm>
          <a:prstGeom prst="rect">
            <a:avLst/>
          </a:prstGeom>
          <a:noFill/>
          <a:ln>
            <a:noFill/>
          </a:ln>
        </p:spPr>
        <p:txBody>
          <a:bodyPr anchorCtr="0" anchor="b" bIns="34275" lIns="68350" spcFirstLastPara="1" rIns="68350"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3" name="Google Shape;1623;p212"/>
          <p:cNvSpPr txBox="1"/>
          <p:nvPr>
            <p:ph idx="1" type="body"/>
          </p:nvPr>
        </p:nvSpPr>
        <p:spPr>
          <a:xfrm>
            <a:off x="573769" y="3162248"/>
            <a:ext cx="7209728" cy="857493"/>
          </a:xfrm>
          <a:prstGeom prst="rect">
            <a:avLst/>
          </a:prstGeom>
          <a:noFill/>
          <a:ln>
            <a:noFill/>
          </a:ln>
        </p:spPr>
        <p:txBody>
          <a:bodyPr anchorCtr="0" anchor="t" bIns="34275" lIns="68350" spcFirstLastPara="1" rIns="68350"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624" name="Google Shape;1624;p212"/>
          <p:cNvSpPr txBox="1"/>
          <p:nvPr>
            <p:ph idx="10" type="dt"/>
          </p:nvPr>
        </p:nvSpPr>
        <p:spPr>
          <a:xfrm>
            <a:off x="554201" y="4840184"/>
            <a:ext cx="1216807"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5" name="Google Shape;1625;p212"/>
          <p:cNvSpPr txBox="1"/>
          <p:nvPr>
            <p:ph idx="11" type="ftr"/>
          </p:nvPr>
        </p:nvSpPr>
        <p:spPr>
          <a:xfrm>
            <a:off x="1938272" y="4840184"/>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26" name="Google Shape;1626;p212"/>
          <p:cNvSpPr txBox="1"/>
          <p:nvPr>
            <p:ph idx="12" type="sldNum"/>
          </p:nvPr>
        </p:nvSpPr>
        <p:spPr>
          <a:xfrm>
            <a:off x="7373012"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27" name="Google Shape;1627;p21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28" name="Shape 1628"/>
        <p:cNvGrpSpPr/>
        <p:nvPr/>
      </p:nvGrpSpPr>
      <p:grpSpPr>
        <a:xfrm>
          <a:off x="0" y="0"/>
          <a:ext cx="0" cy="0"/>
          <a:chOff x="0" y="0"/>
          <a:chExt cx="0" cy="0"/>
        </a:xfrm>
      </p:grpSpPr>
      <p:sp>
        <p:nvSpPr>
          <p:cNvPr id="1629" name="Google Shape;1629;p213"/>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0" name="Google Shape;1630;p213"/>
          <p:cNvSpPr txBox="1"/>
          <p:nvPr>
            <p:ph idx="1" type="body"/>
          </p:nvPr>
        </p:nvSpPr>
        <p:spPr>
          <a:xfrm>
            <a:off x="1028701"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31" name="Google Shape;1631;p213"/>
          <p:cNvSpPr txBox="1"/>
          <p:nvPr>
            <p:ph idx="2" type="body"/>
          </p:nvPr>
        </p:nvSpPr>
        <p:spPr>
          <a:xfrm>
            <a:off x="4894054"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32" name="Google Shape;1632;p213"/>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3" name="Google Shape;1633;p213"/>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4" name="Google Shape;1634;p213"/>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1"/>
            </a:gs>
            <a:gs pos="79000">
              <a:schemeClr val="lt1"/>
            </a:gs>
            <a:gs pos="100000">
              <a:schemeClr val="accent6"/>
            </a:gs>
          </a:gsLst>
          <a:lin ang="13500032" scaled="0"/>
        </a:gradFill>
      </p:bgPr>
    </p:bg>
    <p:spTree>
      <p:nvGrpSpPr>
        <p:cNvPr id="632" name="Shape 632"/>
        <p:cNvGrpSpPr/>
        <p:nvPr/>
      </p:nvGrpSpPr>
      <p:grpSpPr>
        <a:xfrm>
          <a:off x="0" y="0"/>
          <a:ext cx="0" cy="0"/>
          <a:chOff x="0" y="0"/>
          <a:chExt cx="0" cy="0"/>
        </a:xfrm>
      </p:grpSpPr>
      <p:sp>
        <p:nvSpPr>
          <p:cNvPr id="633" name="Google Shape;633;p65"/>
          <p:cNvSpPr/>
          <p:nvPr/>
        </p:nvSpPr>
        <p:spPr>
          <a:xfrm>
            <a:off x="7931409" y="3963534"/>
            <a:ext cx="2222443" cy="2231297"/>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65"/>
          <p:cNvSpPr/>
          <p:nvPr/>
        </p:nvSpPr>
        <p:spPr>
          <a:xfrm rot="-5400000">
            <a:off x="209843" y="-229299"/>
            <a:ext cx="2666386" cy="30860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65"/>
          <p:cNvSpPr/>
          <p:nvPr/>
        </p:nvSpPr>
        <p:spPr>
          <a:xfrm rot="-6299994">
            <a:off x="-164356" y="3847091"/>
            <a:ext cx="2214873" cy="2202369"/>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65"/>
          <p:cNvSpPr txBox="1"/>
          <p:nvPr>
            <p:ph type="title"/>
          </p:nvPr>
        </p:nvSpPr>
        <p:spPr>
          <a:xfrm>
            <a:off x="720000" y="535000"/>
            <a:ext cx="7704000" cy="482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7" name="Google Shape;637;p65"/>
          <p:cNvSpPr txBox="1"/>
          <p:nvPr>
            <p:ph idx="1" type="body"/>
          </p:nvPr>
        </p:nvSpPr>
        <p:spPr>
          <a:xfrm>
            <a:off x="720000" y="1152475"/>
            <a:ext cx="7704000" cy="3416400"/>
          </a:xfrm>
          <a:prstGeom prst="rect">
            <a:avLst/>
          </a:prstGeom>
          <a:noFill/>
          <a:ln>
            <a:noFill/>
          </a:ln>
        </p:spPr>
        <p:txBody>
          <a:bodyPr anchorCtr="0" anchor="t" bIns="91100" lIns="91100" spcFirstLastPara="1" rIns="91100" wrap="square" tIns="91100">
            <a:noAutofit/>
          </a:bodyPr>
          <a:lstStyle>
            <a:lvl1pPr indent="-304800" lvl="0" marL="457200" algn="l">
              <a:lnSpc>
                <a:spcPct val="100000"/>
              </a:lnSpc>
              <a:spcBef>
                <a:spcPts val="0"/>
              </a:spcBef>
              <a:spcAft>
                <a:spcPts val="0"/>
              </a:spcAft>
              <a:buClr>
                <a:schemeClr val="lt2"/>
              </a:buClr>
              <a:buSzPts val="1200"/>
              <a:buAutoNum type="arabicPeriod"/>
              <a:defRPr sz="1200">
                <a:solidFill>
                  <a:schemeClr val="lt2"/>
                </a:solidFill>
                <a:latin typeface="Lato"/>
                <a:ea typeface="Lato"/>
                <a:cs typeface="Lato"/>
                <a:sym typeface="Lato"/>
              </a:defRPr>
            </a:lvl1pPr>
            <a:lvl2pPr indent="-304800" lvl="1" marL="914400" algn="l">
              <a:lnSpc>
                <a:spcPct val="115000"/>
              </a:lnSpc>
              <a:spcBef>
                <a:spcPts val="0"/>
              </a:spcBef>
              <a:spcAft>
                <a:spcPts val="0"/>
              </a:spcAft>
              <a:buClr>
                <a:schemeClr val="lt2"/>
              </a:buClr>
              <a:buSzPts val="1200"/>
              <a:buFont typeface="Roboto Condensed Light"/>
              <a:buAutoNum type="alphaLcPeriod"/>
              <a:defRPr>
                <a:solidFill>
                  <a:schemeClr val="lt2"/>
                </a:solidFill>
              </a:defRPr>
            </a:lvl2pPr>
            <a:lvl3pPr indent="-304800" lvl="2" marL="1371600" algn="l">
              <a:lnSpc>
                <a:spcPct val="115000"/>
              </a:lnSpc>
              <a:spcBef>
                <a:spcPts val="0"/>
              </a:spcBef>
              <a:spcAft>
                <a:spcPts val="0"/>
              </a:spcAft>
              <a:buClr>
                <a:schemeClr val="lt2"/>
              </a:buClr>
              <a:buSzPts val="1200"/>
              <a:buFont typeface="Roboto Condensed Light"/>
              <a:buAutoNum type="romanLcPeriod"/>
              <a:defRPr>
                <a:solidFill>
                  <a:schemeClr val="lt2"/>
                </a:solidFill>
              </a:defRPr>
            </a:lvl3pPr>
            <a:lvl4pPr indent="-304800" lvl="3" marL="1828800" algn="l">
              <a:lnSpc>
                <a:spcPct val="115000"/>
              </a:lnSpc>
              <a:spcBef>
                <a:spcPts val="0"/>
              </a:spcBef>
              <a:spcAft>
                <a:spcPts val="0"/>
              </a:spcAft>
              <a:buClr>
                <a:schemeClr val="lt2"/>
              </a:buClr>
              <a:buSzPts val="1200"/>
              <a:buFont typeface="Roboto Condensed Light"/>
              <a:buAutoNum type="arabicPeriod"/>
              <a:defRPr>
                <a:solidFill>
                  <a:schemeClr val="lt2"/>
                </a:solidFill>
              </a:defRPr>
            </a:lvl4pPr>
            <a:lvl5pPr indent="-304800" lvl="4" marL="2286000" algn="l">
              <a:lnSpc>
                <a:spcPct val="115000"/>
              </a:lnSpc>
              <a:spcBef>
                <a:spcPts val="0"/>
              </a:spcBef>
              <a:spcAft>
                <a:spcPts val="0"/>
              </a:spcAft>
              <a:buClr>
                <a:schemeClr val="lt2"/>
              </a:buClr>
              <a:buSzPts val="1200"/>
              <a:buFont typeface="Roboto Condensed Light"/>
              <a:buAutoNum type="alphaLcPeriod"/>
              <a:defRPr>
                <a:solidFill>
                  <a:schemeClr val="lt2"/>
                </a:solidFill>
              </a:defRPr>
            </a:lvl5pPr>
            <a:lvl6pPr indent="-304800" lvl="5" marL="2743200" algn="l">
              <a:lnSpc>
                <a:spcPct val="115000"/>
              </a:lnSpc>
              <a:spcBef>
                <a:spcPts val="0"/>
              </a:spcBef>
              <a:spcAft>
                <a:spcPts val="0"/>
              </a:spcAft>
              <a:buClr>
                <a:schemeClr val="lt2"/>
              </a:buClr>
              <a:buSzPts val="1200"/>
              <a:buFont typeface="Roboto Condensed Light"/>
              <a:buAutoNum type="romanLcPeriod"/>
              <a:defRPr>
                <a:solidFill>
                  <a:schemeClr val="lt2"/>
                </a:solidFill>
              </a:defRPr>
            </a:lvl6pPr>
            <a:lvl7pPr indent="-304800" lvl="6" marL="3200400" algn="l">
              <a:lnSpc>
                <a:spcPct val="115000"/>
              </a:lnSpc>
              <a:spcBef>
                <a:spcPts val="0"/>
              </a:spcBef>
              <a:spcAft>
                <a:spcPts val="0"/>
              </a:spcAft>
              <a:buClr>
                <a:schemeClr val="lt2"/>
              </a:buClr>
              <a:buSzPts val="1200"/>
              <a:buFont typeface="Roboto Condensed Light"/>
              <a:buAutoNum type="arabicPeriod"/>
              <a:defRPr>
                <a:solidFill>
                  <a:schemeClr val="lt2"/>
                </a:solidFill>
              </a:defRPr>
            </a:lvl7pPr>
            <a:lvl8pPr indent="-304800" lvl="7" marL="3657600" algn="l">
              <a:lnSpc>
                <a:spcPct val="115000"/>
              </a:lnSpc>
              <a:spcBef>
                <a:spcPts val="0"/>
              </a:spcBef>
              <a:spcAft>
                <a:spcPts val="0"/>
              </a:spcAft>
              <a:buClr>
                <a:schemeClr val="lt2"/>
              </a:buClr>
              <a:buSzPts val="1200"/>
              <a:buFont typeface="Roboto Condensed Light"/>
              <a:buAutoNum type="alphaLcPeriod"/>
              <a:defRPr>
                <a:solidFill>
                  <a:schemeClr val="lt2"/>
                </a:solidFill>
              </a:defRPr>
            </a:lvl8pPr>
            <a:lvl9pPr indent="-304800" lvl="8" marL="4114800" algn="l">
              <a:lnSpc>
                <a:spcPct val="115000"/>
              </a:lnSpc>
              <a:spcBef>
                <a:spcPts val="0"/>
              </a:spcBef>
              <a:spcAft>
                <a:spcPts val="0"/>
              </a:spcAft>
              <a:buClr>
                <a:schemeClr val="lt2"/>
              </a:buClr>
              <a:buSzPts val="1200"/>
              <a:buFont typeface="Roboto Condensed Light"/>
              <a:buAutoNum type="romanLcPeriod"/>
              <a:defRPr>
                <a:solidFill>
                  <a:schemeClr val="lt2"/>
                </a:solidFill>
              </a:defRPr>
            </a:lvl9pPr>
          </a:lstStyle>
          <a:p/>
        </p:txBody>
      </p:sp>
    </p:spTree>
  </p:cSld>
  <p:clrMapOvr>
    <a:masterClrMapping/>
  </p:clrMapOvr>
  <p:transition>
    <p:fade thruBlk="1"/>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35" name="Shape 1635"/>
        <p:cNvGrpSpPr/>
        <p:nvPr/>
      </p:nvGrpSpPr>
      <p:grpSpPr>
        <a:xfrm>
          <a:off x="0" y="0"/>
          <a:ext cx="0" cy="0"/>
          <a:chOff x="0" y="0"/>
          <a:chExt cx="0" cy="0"/>
        </a:xfrm>
      </p:grpSpPr>
      <p:sp>
        <p:nvSpPr>
          <p:cNvPr id="1636" name="Google Shape;1636;p214"/>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7" name="Google Shape;1637;p214"/>
          <p:cNvSpPr txBox="1"/>
          <p:nvPr>
            <p:ph idx="1" type="body"/>
          </p:nvPr>
        </p:nvSpPr>
        <p:spPr>
          <a:xfrm>
            <a:off x="1028700"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638" name="Google Shape;1638;p214"/>
          <p:cNvSpPr txBox="1"/>
          <p:nvPr>
            <p:ph idx="2" type="body"/>
          </p:nvPr>
        </p:nvSpPr>
        <p:spPr>
          <a:xfrm>
            <a:off x="1028700" y="2479051"/>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39" name="Google Shape;1639;p214"/>
          <p:cNvSpPr txBox="1"/>
          <p:nvPr>
            <p:ph idx="3" type="body"/>
          </p:nvPr>
        </p:nvSpPr>
        <p:spPr>
          <a:xfrm>
            <a:off x="4893761"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640" name="Google Shape;1640;p214"/>
          <p:cNvSpPr txBox="1"/>
          <p:nvPr>
            <p:ph idx="4" type="body"/>
          </p:nvPr>
        </p:nvSpPr>
        <p:spPr>
          <a:xfrm>
            <a:off x="4893761" y="2479051"/>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41" name="Google Shape;1641;p214"/>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2" name="Google Shape;1642;p214"/>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3" name="Google Shape;1643;p214"/>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44" name="Shape 1644"/>
        <p:cNvGrpSpPr/>
        <p:nvPr/>
      </p:nvGrpSpPr>
      <p:grpSpPr>
        <a:xfrm>
          <a:off x="0" y="0"/>
          <a:ext cx="0" cy="0"/>
          <a:chOff x="0" y="0"/>
          <a:chExt cx="0" cy="0"/>
        </a:xfrm>
      </p:grpSpPr>
      <p:sp>
        <p:nvSpPr>
          <p:cNvPr id="1645" name="Google Shape;1645;p215"/>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6" name="Google Shape;1646;p215"/>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7" name="Google Shape;1647;p215"/>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8" name="Google Shape;1648;p215"/>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9" name="Shape 1649"/>
        <p:cNvGrpSpPr/>
        <p:nvPr/>
      </p:nvGrpSpPr>
      <p:grpSpPr>
        <a:xfrm>
          <a:off x="0" y="0"/>
          <a:ext cx="0" cy="0"/>
          <a:chOff x="0" y="0"/>
          <a:chExt cx="0" cy="0"/>
        </a:xfrm>
      </p:grpSpPr>
      <p:sp>
        <p:nvSpPr>
          <p:cNvPr id="1650" name="Google Shape;1650;p216"/>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1" name="Google Shape;1651;p216"/>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2" name="Google Shape;1652;p216"/>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653" name="Shape 1653"/>
        <p:cNvGrpSpPr/>
        <p:nvPr/>
      </p:nvGrpSpPr>
      <p:grpSpPr>
        <a:xfrm>
          <a:off x="0" y="0"/>
          <a:ext cx="0" cy="0"/>
          <a:chOff x="0" y="0"/>
          <a:chExt cx="0" cy="0"/>
        </a:xfrm>
      </p:grpSpPr>
      <p:sp>
        <p:nvSpPr>
          <p:cNvPr id="1654" name="Google Shape;1654;p21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7"/>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6" name="Google Shape;1656;p217"/>
          <p:cNvSpPr txBox="1"/>
          <p:nvPr>
            <p:ph idx="1" type="body"/>
          </p:nvPr>
        </p:nvSpPr>
        <p:spPr>
          <a:xfrm>
            <a:off x="4692015" y="514351"/>
            <a:ext cx="3909060" cy="3881438"/>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657" name="Google Shape;1657;p217"/>
          <p:cNvSpPr txBox="1"/>
          <p:nvPr>
            <p:ph idx="2" type="body"/>
          </p:nvPr>
        </p:nvSpPr>
        <p:spPr>
          <a:xfrm>
            <a:off x="542925" y="2142258"/>
            <a:ext cx="2891790" cy="2258292"/>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658" name="Google Shape;1658;p217"/>
          <p:cNvSpPr txBox="1"/>
          <p:nvPr>
            <p:ph idx="10" type="dt"/>
          </p:nvPr>
        </p:nvSpPr>
        <p:spPr>
          <a:xfrm>
            <a:off x="54292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59" name="Google Shape;1659;p217"/>
          <p:cNvSpPr txBox="1"/>
          <p:nvPr>
            <p:ph idx="11" type="ftr"/>
          </p:nvPr>
        </p:nvSpPr>
        <p:spPr>
          <a:xfrm>
            <a:off x="1654459" y="4840184"/>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0" name="Google Shape;1660;p217"/>
          <p:cNvSpPr txBox="1"/>
          <p:nvPr>
            <p:ph idx="12" type="sldNum"/>
          </p:nvPr>
        </p:nvSpPr>
        <p:spPr>
          <a:xfrm>
            <a:off x="7412357"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61" name="Google Shape;1661;p21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662" name="Shape 1662"/>
        <p:cNvGrpSpPr/>
        <p:nvPr/>
      </p:nvGrpSpPr>
      <p:grpSpPr>
        <a:xfrm>
          <a:off x="0" y="0"/>
          <a:ext cx="0" cy="0"/>
          <a:chOff x="0" y="0"/>
          <a:chExt cx="0" cy="0"/>
        </a:xfrm>
      </p:grpSpPr>
      <p:sp>
        <p:nvSpPr>
          <p:cNvPr id="1663" name="Google Shape;1663;p21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8"/>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5" name="Google Shape;1665;p218"/>
          <p:cNvSpPr/>
          <p:nvPr>
            <p:ph idx="2" type="pic"/>
          </p:nvPr>
        </p:nvSpPr>
        <p:spPr>
          <a:xfrm>
            <a:off x="4149090" y="18"/>
            <a:ext cx="4994910" cy="5143499"/>
          </a:xfrm>
          <a:prstGeom prst="rect">
            <a:avLst/>
          </a:prstGeom>
          <a:noFill/>
          <a:ln>
            <a:noFill/>
          </a:ln>
        </p:spPr>
      </p:sp>
      <p:sp>
        <p:nvSpPr>
          <p:cNvPr id="1666" name="Google Shape;1666;p218"/>
          <p:cNvSpPr txBox="1"/>
          <p:nvPr>
            <p:ph idx="1" type="body"/>
          </p:nvPr>
        </p:nvSpPr>
        <p:spPr>
          <a:xfrm>
            <a:off x="542925" y="2141976"/>
            <a:ext cx="2891790" cy="2258574"/>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667" name="Google Shape;1667;p218"/>
          <p:cNvSpPr txBox="1"/>
          <p:nvPr>
            <p:ph idx="10" type="dt"/>
          </p:nvPr>
        </p:nvSpPr>
        <p:spPr>
          <a:xfrm>
            <a:off x="54292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8" name="Google Shape;1668;p218"/>
          <p:cNvSpPr txBox="1"/>
          <p:nvPr>
            <p:ph idx="11" type="ftr"/>
          </p:nvPr>
        </p:nvSpPr>
        <p:spPr>
          <a:xfrm>
            <a:off x="1654459" y="4840184"/>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9" name="Google Shape;1669;p218"/>
          <p:cNvSpPr txBox="1"/>
          <p:nvPr>
            <p:ph idx="12" type="sldNum"/>
          </p:nvPr>
        </p:nvSpPr>
        <p:spPr>
          <a:xfrm>
            <a:off x="7412357"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70" name="Google Shape;1670;p21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671" name="Shape 1671"/>
        <p:cNvGrpSpPr/>
        <p:nvPr/>
      </p:nvGrpSpPr>
      <p:grpSpPr>
        <a:xfrm>
          <a:off x="0" y="0"/>
          <a:ext cx="0" cy="0"/>
          <a:chOff x="0" y="0"/>
          <a:chExt cx="0" cy="0"/>
        </a:xfrm>
      </p:grpSpPr>
      <p:sp>
        <p:nvSpPr>
          <p:cNvPr id="1672" name="Google Shape;1672;p219"/>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3" name="Google Shape;1673;p219"/>
          <p:cNvSpPr txBox="1"/>
          <p:nvPr>
            <p:ph idx="1" type="body"/>
          </p:nvPr>
        </p:nvSpPr>
        <p:spPr>
          <a:xfrm rot="5400000">
            <a:off x="3289697" y="-539353"/>
            <a:ext cx="2678906" cy="720090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74" name="Google Shape;1674;p219"/>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5" name="Google Shape;1675;p219"/>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6" name="Google Shape;1676;p219"/>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77" name="Shape 1677"/>
        <p:cNvGrpSpPr/>
        <p:nvPr/>
      </p:nvGrpSpPr>
      <p:grpSpPr>
        <a:xfrm>
          <a:off x="0" y="0"/>
          <a:ext cx="0" cy="0"/>
          <a:chOff x="0" y="0"/>
          <a:chExt cx="0" cy="0"/>
        </a:xfrm>
      </p:grpSpPr>
      <p:sp>
        <p:nvSpPr>
          <p:cNvPr id="1678" name="Google Shape;1678;p220"/>
          <p:cNvSpPr txBox="1"/>
          <p:nvPr>
            <p:ph type="title"/>
          </p:nvPr>
        </p:nvSpPr>
        <p:spPr>
          <a:xfrm rot="5400000">
            <a:off x="5818512" y="1847173"/>
            <a:ext cx="3932433" cy="11743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9" name="Google Shape;1679;p220"/>
          <p:cNvSpPr txBox="1"/>
          <p:nvPr>
            <p:ph idx="1" type="body"/>
          </p:nvPr>
        </p:nvSpPr>
        <p:spPr>
          <a:xfrm rot="5400000">
            <a:off x="2129994" y="-633030"/>
            <a:ext cx="3932433" cy="6134731"/>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80" name="Google Shape;1680;p220"/>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1" name="Google Shape;1681;p220"/>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82" name="Google Shape;1682;p220"/>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90" name="Shape 1690"/>
        <p:cNvGrpSpPr/>
        <p:nvPr/>
      </p:nvGrpSpPr>
      <p:grpSpPr>
        <a:xfrm>
          <a:off x="0" y="0"/>
          <a:ext cx="0" cy="0"/>
          <a:chOff x="0" y="0"/>
          <a:chExt cx="0" cy="0"/>
        </a:xfrm>
      </p:grpSpPr>
      <p:sp>
        <p:nvSpPr>
          <p:cNvPr id="1691" name="Google Shape;1691;p93"/>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2" name="Google Shape;1692;p93"/>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693" name="Google Shape;1693;p93"/>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4" name="Google Shape;1694;p93"/>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5" name="Google Shape;1695;p93"/>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696" name="Shape 1696"/>
        <p:cNvGrpSpPr/>
        <p:nvPr/>
      </p:nvGrpSpPr>
      <p:grpSpPr>
        <a:xfrm>
          <a:off x="0" y="0"/>
          <a:ext cx="0" cy="0"/>
          <a:chOff x="0" y="0"/>
          <a:chExt cx="0" cy="0"/>
        </a:xfrm>
      </p:grpSpPr>
      <p:sp>
        <p:nvSpPr>
          <p:cNvPr id="1697" name="Google Shape;1697;p221"/>
          <p:cNvSpPr txBox="1"/>
          <p:nvPr>
            <p:ph type="ctrTitle"/>
          </p:nvPr>
        </p:nvSpPr>
        <p:spPr>
          <a:xfrm>
            <a:off x="1436346" y="1341340"/>
            <a:ext cx="6270922" cy="1573670"/>
          </a:xfrm>
          <a:prstGeom prst="rect">
            <a:avLst/>
          </a:prstGeom>
          <a:noFill/>
          <a:ln>
            <a:noFill/>
          </a:ln>
        </p:spPr>
        <p:txBody>
          <a:bodyPr anchorCtr="0" anchor="b" bIns="34275" lIns="68350" spcFirstLastPara="1" rIns="68350"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8" name="Google Shape;1698;p221"/>
          <p:cNvSpPr txBox="1"/>
          <p:nvPr>
            <p:ph idx="1" type="subTitle"/>
          </p:nvPr>
        </p:nvSpPr>
        <p:spPr>
          <a:xfrm>
            <a:off x="2010069" y="2967210"/>
            <a:ext cx="5123755" cy="814678"/>
          </a:xfrm>
          <a:prstGeom prst="rect">
            <a:avLst/>
          </a:prstGeom>
          <a:noFill/>
          <a:ln>
            <a:noFill/>
          </a:ln>
        </p:spPr>
        <p:txBody>
          <a:bodyPr anchorCtr="0" anchor="t" bIns="34275" lIns="68350" spcFirstLastPara="1" rIns="68350"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699" name="Google Shape;1699;p221"/>
          <p:cNvSpPr txBox="1"/>
          <p:nvPr>
            <p:ph idx="10" type="dt"/>
          </p:nvPr>
        </p:nvSpPr>
        <p:spPr>
          <a:xfrm>
            <a:off x="564644" y="4840178"/>
            <a:ext cx="1205958"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0" name="Google Shape;1700;p221"/>
          <p:cNvSpPr txBox="1"/>
          <p:nvPr>
            <p:ph idx="11" type="ftr"/>
          </p:nvPr>
        </p:nvSpPr>
        <p:spPr>
          <a:xfrm>
            <a:off x="1938180" y="4840178"/>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1" name="Google Shape;1701;p221"/>
          <p:cNvSpPr txBox="1"/>
          <p:nvPr>
            <p:ph idx="12" type="sldNum"/>
          </p:nvPr>
        </p:nvSpPr>
        <p:spPr>
          <a:xfrm>
            <a:off x="7373012"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702" name="Google Shape;1702;p221"/>
          <p:cNvGrpSpPr/>
          <p:nvPr/>
        </p:nvGrpSpPr>
        <p:grpSpPr>
          <a:xfrm>
            <a:off x="564645" y="558491"/>
            <a:ext cx="8005588" cy="4012253"/>
            <a:chOff x="752858" y="744469"/>
            <a:chExt cx="10674117" cy="5349671"/>
          </a:xfrm>
        </p:grpSpPr>
        <p:sp>
          <p:nvSpPr>
            <p:cNvPr id="1703" name="Google Shape;1703;p22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704" name="Google Shape;1704;p22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705" name="Shape 1705"/>
        <p:cNvGrpSpPr/>
        <p:nvPr/>
      </p:nvGrpSpPr>
      <p:grpSpPr>
        <a:xfrm>
          <a:off x="0" y="0"/>
          <a:ext cx="0" cy="0"/>
          <a:chOff x="0" y="0"/>
          <a:chExt cx="0" cy="0"/>
        </a:xfrm>
      </p:grpSpPr>
      <p:sp>
        <p:nvSpPr>
          <p:cNvPr id="1706" name="Google Shape;1706;p222"/>
          <p:cNvSpPr txBox="1"/>
          <p:nvPr>
            <p:ph type="title"/>
          </p:nvPr>
        </p:nvSpPr>
        <p:spPr>
          <a:xfrm>
            <a:off x="573769" y="976159"/>
            <a:ext cx="7209728" cy="2139553"/>
          </a:xfrm>
          <a:prstGeom prst="rect">
            <a:avLst/>
          </a:prstGeom>
          <a:noFill/>
          <a:ln>
            <a:noFill/>
          </a:ln>
        </p:spPr>
        <p:txBody>
          <a:bodyPr anchorCtr="0" anchor="b" bIns="34275" lIns="68350" spcFirstLastPara="1" rIns="68350"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7" name="Google Shape;1707;p222"/>
          <p:cNvSpPr txBox="1"/>
          <p:nvPr>
            <p:ph idx="1" type="body"/>
          </p:nvPr>
        </p:nvSpPr>
        <p:spPr>
          <a:xfrm>
            <a:off x="573769" y="3162248"/>
            <a:ext cx="7209728" cy="857493"/>
          </a:xfrm>
          <a:prstGeom prst="rect">
            <a:avLst/>
          </a:prstGeom>
          <a:noFill/>
          <a:ln>
            <a:noFill/>
          </a:ln>
        </p:spPr>
        <p:txBody>
          <a:bodyPr anchorCtr="0" anchor="t" bIns="34275" lIns="68350" spcFirstLastPara="1" rIns="68350"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708" name="Google Shape;1708;p222"/>
          <p:cNvSpPr txBox="1"/>
          <p:nvPr>
            <p:ph idx="10" type="dt"/>
          </p:nvPr>
        </p:nvSpPr>
        <p:spPr>
          <a:xfrm>
            <a:off x="554201" y="4840178"/>
            <a:ext cx="1216807"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9" name="Google Shape;1709;p222"/>
          <p:cNvSpPr txBox="1"/>
          <p:nvPr>
            <p:ph idx="11" type="ftr"/>
          </p:nvPr>
        </p:nvSpPr>
        <p:spPr>
          <a:xfrm>
            <a:off x="1938272" y="4840178"/>
            <a:ext cx="5267533" cy="303461"/>
          </a:xfrm>
          <a:prstGeom prst="rect">
            <a:avLst/>
          </a:prstGeom>
          <a:noFill/>
          <a:ln>
            <a:noFill/>
          </a:ln>
        </p:spPr>
        <p:txBody>
          <a:bodyPr anchorCtr="0" anchor="ctr" bIns="34275" lIns="68350" spcFirstLastPara="1" rIns="68350"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0" name="Google Shape;1710;p222"/>
          <p:cNvSpPr txBox="1"/>
          <p:nvPr>
            <p:ph idx="12" type="sldNum"/>
          </p:nvPr>
        </p:nvSpPr>
        <p:spPr>
          <a:xfrm>
            <a:off x="7373012"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11" name="Google Shape;1711;p22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1"/>
            </a:gs>
            <a:gs pos="79000">
              <a:schemeClr val="lt1"/>
            </a:gs>
            <a:gs pos="100000">
              <a:schemeClr val="accent6"/>
            </a:gs>
          </a:gsLst>
          <a:lin ang="2700006" scaled="0"/>
        </a:gradFill>
      </p:bgPr>
    </p:bg>
    <p:spTree>
      <p:nvGrpSpPr>
        <p:cNvPr id="638" name="Shape 638"/>
        <p:cNvGrpSpPr/>
        <p:nvPr/>
      </p:nvGrpSpPr>
      <p:grpSpPr>
        <a:xfrm>
          <a:off x="0" y="0"/>
          <a:ext cx="0" cy="0"/>
          <a:chOff x="0" y="0"/>
          <a:chExt cx="0" cy="0"/>
        </a:xfrm>
      </p:grpSpPr>
      <p:sp>
        <p:nvSpPr>
          <p:cNvPr id="639" name="Google Shape;639;p127"/>
          <p:cNvSpPr/>
          <p:nvPr/>
        </p:nvSpPr>
        <p:spPr>
          <a:xfrm>
            <a:off x="-1351900" y="3948325"/>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27"/>
          <p:cNvSpPr/>
          <p:nvPr/>
        </p:nvSpPr>
        <p:spPr>
          <a:xfrm rot="-3516704">
            <a:off x="6717105" y="-554629"/>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27"/>
          <p:cNvSpPr/>
          <p:nvPr/>
        </p:nvSpPr>
        <p:spPr>
          <a:xfrm rot="2126950">
            <a:off x="41640" y="-1384093"/>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27"/>
          <p:cNvSpPr txBox="1"/>
          <p:nvPr>
            <p:ph type="title"/>
          </p:nvPr>
        </p:nvSpPr>
        <p:spPr>
          <a:xfrm>
            <a:off x="720000" y="2036975"/>
            <a:ext cx="4205100" cy="1226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600"/>
              <a:buNone/>
              <a:defRPr sz="40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3" name="Google Shape;643;p127"/>
          <p:cNvSpPr txBox="1"/>
          <p:nvPr>
            <p:ph idx="2" type="title"/>
          </p:nvPr>
        </p:nvSpPr>
        <p:spPr>
          <a:xfrm>
            <a:off x="720000" y="1195175"/>
            <a:ext cx="4205100" cy="841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60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44" name="Google Shape;644;p127"/>
          <p:cNvSpPr txBox="1"/>
          <p:nvPr>
            <p:ph idx="1" type="subTitle"/>
          </p:nvPr>
        </p:nvSpPr>
        <p:spPr>
          <a:xfrm>
            <a:off x="720000" y="3554725"/>
            <a:ext cx="4360200" cy="3936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12" name="Shape 1712"/>
        <p:cNvGrpSpPr/>
        <p:nvPr/>
      </p:nvGrpSpPr>
      <p:grpSpPr>
        <a:xfrm>
          <a:off x="0" y="0"/>
          <a:ext cx="0" cy="0"/>
          <a:chOff x="0" y="0"/>
          <a:chExt cx="0" cy="0"/>
        </a:xfrm>
      </p:grpSpPr>
      <p:sp>
        <p:nvSpPr>
          <p:cNvPr id="1713" name="Google Shape;1713;p223"/>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4" name="Google Shape;1714;p223"/>
          <p:cNvSpPr txBox="1"/>
          <p:nvPr>
            <p:ph idx="1" type="body"/>
          </p:nvPr>
        </p:nvSpPr>
        <p:spPr>
          <a:xfrm>
            <a:off x="1028701"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15" name="Google Shape;1715;p223"/>
          <p:cNvSpPr txBox="1"/>
          <p:nvPr>
            <p:ph idx="2" type="body"/>
          </p:nvPr>
        </p:nvSpPr>
        <p:spPr>
          <a:xfrm>
            <a:off x="4894054" y="1714502"/>
            <a:ext cx="3335840" cy="2686051"/>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16" name="Google Shape;1716;p223"/>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7" name="Google Shape;1717;p223"/>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8" name="Google Shape;1718;p223"/>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19" name="Shape 1719"/>
        <p:cNvGrpSpPr/>
        <p:nvPr/>
      </p:nvGrpSpPr>
      <p:grpSpPr>
        <a:xfrm>
          <a:off x="0" y="0"/>
          <a:ext cx="0" cy="0"/>
          <a:chOff x="0" y="0"/>
          <a:chExt cx="0" cy="0"/>
        </a:xfrm>
      </p:grpSpPr>
      <p:sp>
        <p:nvSpPr>
          <p:cNvPr id="1720" name="Google Shape;1720;p224"/>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1" name="Google Shape;1721;p224"/>
          <p:cNvSpPr txBox="1"/>
          <p:nvPr>
            <p:ph idx="1" type="body"/>
          </p:nvPr>
        </p:nvSpPr>
        <p:spPr>
          <a:xfrm>
            <a:off x="1028700"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722" name="Google Shape;1722;p224"/>
          <p:cNvSpPr txBox="1"/>
          <p:nvPr>
            <p:ph idx="2" type="body"/>
          </p:nvPr>
        </p:nvSpPr>
        <p:spPr>
          <a:xfrm>
            <a:off x="1028700" y="2479045"/>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23" name="Google Shape;1723;p224"/>
          <p:cNvSpPr txBox="1"/>
          <p:nvPr>
            <p:ph idx="3" type="body"/>
          </p:nvPr>
        </p:nvSpPr>
        <p:spPr>
          <a:xfrm>
            <a:off x="4893761" y="1755648"/>
            <a:ext cx="3332988" cy="617934"/>
          </a:xfrm>
          <a:prstGeom prst="rect">
            <a:avLst/>
          </a:prstGeom>
          <a:noFill/>
          <a:ln>
            <a:noFill/>
          </a:ln>
        </p:spPr>
        <p:txBody>
          <a:bodyPr anchorCtr="0" anchor="b" bIns="34275" lIns="68350" spcFirstLastPara="1" rIns="68350"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724" name="Google Shape;1724;p224"/>
          <p:cNvSpPr txBox="1"/>
          <p:nvPr>
            <p:ph idx="4" type="body"/>
          </p:nvPr>
        </p:nvSpPr>
        <p:spPr>
          <a:xfrm>
            <a:off x="4893761" y="2479045"/>
            <a:ext cx="3332988" cy="1921645"/>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25" name="Google Shape;1725;p224"/>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6" name="Google Shape;1726;p224"/>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7" name="Google Shape;1727;p224"/>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8" name="Shape 1728"/>
        <p:cNvGrpSpPr/>
        <p:nvPr/>
      </p:nvGrpSpPr>
      <p:grpSpPr>
        <a:xfrm>
          <a:off x="0" y="0"/>
          <a:ext cx="0" cy="0"/>
          <a:chOff x="0" y="0"/>
          <a:chExt cx="0" cy="0"/>
        </a:xfrm>
      </p:grpSpPr>
      <p:sp>
        <p:nvSpPr>
          <p:cNvPr id="1729" name="Google Shape;1729;p225"/>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0" name="Google Shape;1730;p225"/>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1" name="Google Shape;1731;p225"/>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2" name="Google Shape;1732;p225"/>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33" name="Shape 1733"/>
        <p:cNvGrpSpPr/>
        <p:nvPr/>
      </p:nvGrpSpPr>
      <p:grpSpPr>
        <a:xfrm>
          <a:off x="0" y="0"/>
          <a:ext cx="0" cy="0"/>
          <a:chOff x="0" y="0"/>
          <a:chExt cx="0" cy="0"/>
        </a:xfrm>
      </p:grpSpPr>
      <p:sp>
        <p:nvSpPr>
          <p:cNvPr id="1734" name="Google Shape;1734;p226"/>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5" name="Google Shape;1735;p226"/>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6" name="Google Shape;1736;p226"/>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737" name="Shape 1737"/>
        <p:cNvGrpSpPr/>
        <p:nvPr/>
      </p:nvGrpSpPr>
      <p:grpSpPr>
        <a:xfrm>
          <a:off x="0" y="0"/>
          <a:ext cx="0" cy="0"/>
          <a:chOff x="0" y="0"/>
          <a:chExt cx="0" cy="0"/>
        </a:xfrm>
      </p:grpSpPr>
      <p:sp>
        <p:nvSpPr>
          <p:cNvPr id="1738" name="Google Shape;1738;p22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7"/>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0" name="Google Shape;1740;p227"/>
          <p:cNvSpPr txBox="1"/>
          <p:nvPr>
            <p:ph idx="1" type="body"/>
          </p:nvPr>
        </p:nvSpPr>
        <p:spPr>
          <a:xfrm>
            <a:off x="4692015" y="514351"/>
            <a:ext cx="3909060" cy="3881438"/>
          </a:xfrm>
          <a:prstGeom prst="rect">
            <a:avLst/>
          </a:prstGeom>
          <a:noFill/>
          <a:ln>
            <a:noFill/>
          </a:ln>
        </p:spPr>
        <p:txBody>
          <a:bodyPr anchorCtr="0" anchor="t" bIns="34275" lIns="68350" spcFirstLastPara="1" rIns="68350"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741" name="Google Shape;1741;p227"/>
          <p:cNvSpPr txBox="1"/>
          <p:nvPr>
            <p:ph idx="2" type="body"/>
          </p:nvPr>
        </p:nvSpPr>
        <p:spPr>
          <a:xfrm>
            <a:off x="542925" y="2142258"/>
            <a:ext cx="2891790" cy="2258292"/>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742" name="Google Shape;1742;p227"/>
          <p:cNvSpPr txBox="1"/>
          <p:nvPr>
            <p:ph idx="10" type="dt"/>
          </p:nvPr>
        </p:nvSpPr>
        <p:spPr>
          <a:xfrm>
            <a:off x="54292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3" name="Google Shape;1743;p227"/>
          <p:cNvSpPr txBox="1"/>
          <p:nvPr>
            <p:ph idx="11" type="ftr"/>
          </p:nvPr>
        </p:nvSpPr>
        <p:spPr>
          <a:xfrm>
            <a:off x="1654459" y="4840178"/>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44" name="Google Shape;1744;p227"/>
          <p:cNvSpPr txBox="1"/>
          <p:nvPr>
            <p:ph idx="12" type="sldNum"/>
          </p:nvPr>
        </p:nvSpPr>
        <p:spPr>
          <a:xfrm>
            <a:off x="7412357"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45" name="Google Shape;1745;p22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746" name="Shape 1746"/>
        <p:cNvGrpSpPr/>
        <p:nvPr/>
      </p:nvGrpSpPr>
      <p:grpSpPr>
        <a:xfrm>
          <a:off x="0" y="0"/>
          <a:ext cx="0" cy="0"/>
          <a:chOff x="0" y="0"/>
          <a:chExt cx="0" cy="0"/>
        </a:xfrm>
      </p:grpSpPr>
      <p:sp>
        <p:nvSpPr>
          <p:cNvPr id="1747" name="Google Shape;1747;p22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8"/>
          <p:cNvSpPr txBox="1"/>
          <p:nvPr>
            <p:ph type="title"/>
          </p:nvPr>
        </p:nvSpPr>
        <p:spPr>
          <a:xfrm>
            <a:off x="542925" y="514352"/>
            <a:ext cx="2891790" cy="1618413"/>
          </a:xfrm>
          <a:prstGeom prst="rect">
            <a:avLst/>
          </a:prstGeom>
          <a:noFill/>
          <a:ln>
            <a:noFill/>
          </a:ln>
        </p:spPr>
        <p:txBody>
          <a:bodyPr anchorCtr="0" anchor="t" bIns="34275" lIns="68350" spcFirstLastPara="1" rIns="68350"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9" name="Google Shape;1749;p228"/>
          <p:cNvSpPr/>
          <p:nvPr>
            <p:ph idx="2" type="pic"/>
          </p:nvPr>
        </p:nvSpPr>
        <p:spPr>
          <a:xfrm>
            <a:off x="4149090" y="18"/>
            <a:ext cx="4994910" cy="5143499"/>
          </a:xfrm>
          <a:prstGeom prst="rect">
            <a:avLst/>
          </a:prstGeom>
          <a:noFill/>
          <a:ln>
            <a:noFill/>
          </a:ln>
        </p:spPr>
      </p:sp>
      <p:sp>
        <p:nvSpPr>
          <p:cNvPr id="1750" name="Google Shape;1750;p228"/>
          <p:cNvSpPr txBox="1"/>
          <p:nvPr>
            <p:ph idx="1" type="body"/>
          </p:nvPr>
        </p:nvSpPr>
        <p:spPr>
          <a:xfrm>
            <a:off x="542925" y="2141976"/>
            <a:ext cx="2891790" cy="2258574"/>
          </a:xfrm>
          <a:prstGeom prst="rect">
            <a:avLst/>
          </a:prstGeom>
          <a:noFill/>
          <a:ln>
            <a:noFill/>
          </a:ln>
        </p:spPr>
        <p:txBody>
          <a:bodyPr anchorCtr="0" anchor="t" bIns="34275" lIns="68350" spcFirstLastPara="1" rIns="68350"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751" name="Google Shape;1751;p228"/>
          <p:cNvSpPr txBox="1"/>
          <p:nvPr>
            <p:ph idx="10" type="dt"/>
          </p:nvPr>
        </p:nvSpPr>
        <p:spPr>
          <a:xfrm>
            <a:off x="54292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2" name="Google Shape;1752;p228"/>
          <p:cNvSpPr txBox="1"/>
          <p:nvPr>
            <p:ph idx="11" type="ftr"/>
          </p:nvPr>
        </p:nvSpPr>
        <p:spPr>
          <a:xfrm>
            <a:off x="1654459" y="4840178"/>
            <a:ext cx="1780256"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3" name="Google Shape;1753;p228"/>
          <p:cNvSpPr txBox="1"/>
          <p:nvPr>
            <p:ph idx="12" type="sldNum"/>
          </p:nvPr>
        </p:nvSpPr>
        <p:spPr>
          <a:xfrm>
            <a:off x="7412357"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54" name="Google Shape;1754;p22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55" name="Shape 1755"/>
        <p:cNvGrpSpPr/>
        <p:nvPr/>
      </p:nvGrpSpPr>
      <p:grpSpPr>
        <a:xfrm>
          <a:off x="0" y="0"/>
          <a:ext cx="0" cy="0"/>
          <a:chOff x="0" y="0"/>
          <a:chExt cx="0" cy="0"/>
        </a:xfrm>
      </p:grpSpPr>
      <p:sp>
        <p:nvSpPr>
          <p:cNvPr id="1756" name="Google Shape;1756;p229"/>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7" name="Google Shape;1757;p229"/>
          <p:cNvSpPr txBox="1"/>
          <p:nvPr>
            <p:ph idx="1" type="body"/>
          </p:nvPr>
        </p:nvSpPr>
        <p:spPr>
          <a:xfrm rot="5400000">
            <a:off x="3289697" y="-539353"/>
            <a:ext cx="2678906" cy="7200900"/>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58" name="Google Shape;1758;p229"/>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9" name="Google Shape;1759;p229"/>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0" name="Google Shape;1760;p229"/>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61" name="Shape 1761"/>
        <p:cNvGrpSpPr/>
        <p:nvPr/>
      </p:nvGrpSpPr>
      <p:grpSpPr>
        <a:xfrm>
          <a:off x="0" y="0"/>
          <a:ext cx="0" cy="0"/>
          <a:chOff x="0" y="0"/>
          <a:chExt cx="0" cy="0"/>
        </a:xfrm>
      </p:grpSpPr>
      <p:sp>
        <p:nvSpPr>
          <p:cNvPr id="1762" name="Google Shape;1762;p230"/>
          <p:cNvSpPr txBox="1"/>
          <p:nvPr>
            <p:ph type="title"/>
          </p:nvPr>
        </p:nvSpPr>
        <p:spPr>
          <a:xfrm rot="5400000">
            <a:off x="5818506" y="1847173"/>
            <a:ext cx="3932433" cy="1174325"/>
          </a:xfrm>
          <a:prstGeom prst="rect">
            <a:avLst/>
          </a:prstGeom>
          <a:noFill/>
          <a:ln>
            <a:noFill/>
          </a:ln>
        </p:spPr>
        <p:txBody>
          <a:bodyPr anchorCtr="0" anchor="t" bIns="34275" lIns="68350" spcFirstLastPara="1" rIns="68350"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3" name="Google Shape;1763;p230"/>
          <p:cNvSpPr txBox="1"/>
          <p:nvPr>
            <p:ph idx="1" type="body"/>
          </p:nvPr>
        </p:nvSpPr>
        <p:spPr>
          <a:xfrm rot="5400000">
            <a:off x="2129988" y="-633030"/>
            <a:ext cx="3932433" cy="6134731"/>
          </a:xfrm>
          <a:prstGeom prst="rect">
            <a:avLst/>
          </a:prstGeom>
          <a:noFill/>
          <a:ln>
            <a:noFill/>
          </a:ln>
        </p:spPr>
        <p:txBody>
          <a:bodyPr anchorCtr="0" anchor="t" bIns="34275" lIns="68350" spcFirstLastPara="1" rIns="68350"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64" name="Google Shape;1764;p230"/>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5" name="Google Shape;1765;p230"/>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6" name="Google Shape;1766;p230"/>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74" name="Shape 1774"/>
        <p:cNvGrpSpPr/>
        <p:nvPr/>
      </p:nvGrpSpPr>
      <p:grpSpPr>
        <a:xfrm>
          <a:off x="0" y="0"/>
          <a:ext cx="0" cy="0"/>
          <a:chOff x="0" y="0"/>
          <a:chExt cx="0" cy="0"/>
        </a:xfrm>
      </p:grpSpPr>
      <p:sp>
        <p:nvSpPr>
          <p:cNvPr id="1775" name="Google Shape;1775;p95"/>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6" name="Google Shape;1776;p95"/>
          <p:cNvSpPr txBox="1"/>
          <p:nvPr>
            <p:ph idx="1" type="body"/>
          </p:nvPr>
        </p:nvSpPr>
        <p:spPr>
          <a:xfrm>
            <a:off x="1028700" y="1714500"/>
            <a:ext cx="7200900" cy="2686050"/>
          </a:xfrm>
          <a:prstGeom prst="rect">
            <a:avLst/>
          </a:prstGeom>
          <a:noFill/>
          <a:ln>
            <a:noFill/>
          </a:ln>
        </p:spPr>
        <p:txBody>
          <a:bodyPr anchorCtr="0" anchor="t" bIns="34275" lIns="68375" spcFirstLastPara="1" rIns="6837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77" name="Google Shape;1777;p95"/>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8" name="Google Shape;1778;p95"/>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9" name="Google Shape;1779;p95"/>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780" name="Shape 1780"/>
        <p:cNvGrpSpPr/>
        <p:nvPr/>
      </p:nvGrpSpPr>
      <p:grpSpPr>
        <a:xfrm>
          <a:off x="0" y="0"/>
          <a:ext cx="0" cy="0"/>
          <a:chOff x="0" y="0"/>
          <a:chExt cx="0" cy="0"/>
        </a:xfrm>
      </p:grpSpPr>
      <p:sp>
        <p:nvSpPr>
          <p:cNvPr id="1781" name="Google Shape;1781;p231"/>
          <p:cNvSpPr txBox="1"/>
          <p:nvPr>
            <p:ph type="ctrTitle"/>
          </p:nvPr>
        </p:nvSpPr>
        <p:spPr>
          <a:xfrm>
            <a:off x="1436346" y="1341340"/>
            <a:ext cx="6270922" cy="1573670"/>
          </a:xfrm>
          <a:prstGeom prst="rect">
            <a:avLst/>
          </a:prstGeom>
          <a:noFill/>
          <a:ln>
            <a:noFill/>
          </a:ln>
        </p:spPr>
        <p:txBody>
          <a:bodyPr anchorCtr="0" anchor="b" bIns="34275" lIns="68375" spcFirstLastPara="1" rIns="68375"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82" name="Google Shape;1782;p231"/>
          <p:cNvSpPr txBox="1"/>
          <p:nvPr>
            <p:ph idx="1" type="subTitle"/>
          </p:nvPr>
        </p:nvSpPr>
        <p:spPr>
          <a:xfrm>
            <a:off x="2010062" y="2967210"/>
            <a:ext cx="5123755" cy="814678"/>
          </a:xfrm>
          <a:prstGeom prst="rect">
            <a:avLst/>
          </a:prstGeom>
          <a:noFill/>
          <a:ln>
            <a:noFill/>
          </a:ln>
        </p:spPr>
        <p:txBody>
          <a:bodyPr anchorCtr="0" anchor="t" bIns="34275" lIns="68375" spcFirstLastPara="1" rIns="68375"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783" name="Google Shape;1783;p231"/>
          <p:cNvSpPr txBox="1"/>
          <p:nvPr>
            <p:ph idx="10" type="dt"/>
          </p:nvPr>
        </p:nvSpPr>
        <p:spPr>
          <a:xfrm>
            <a:off x="564644" y="4840171"/>
            <a:ext cx="1205958"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4" name="Google Shape;1784;p231"/>
          <p:cNvSpPr txBox="1"/>
          <p:nvPr>
            <p:ph idx="11" type="ftr"/>
          </p:nvPr>
        </p:nvSpPr>
        <p:spPr>
          <a:xfrm>
            <a:off x="1938173" y="4840171"/>
            <a:ext cx="5267533" cy="303461"/>
          </a:xfrm>
          <a:prstGeom prst="rect">
            <a:avLst/>
          </a:prstGeom>
          <a:noFill/>
          <a:ln>
            <a:noFill/>
          </a:ln>
        </p:spPr>
        <p:txBody>
          <a:bodyPr anchorCtr="0" anchor="ctr" bIns="34275" lIns="68375" spcFirstLastPara="1" rIns="68375"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5" name="Google Shape;1785;p231"/>
          <p:cNvSpPr txBox="1"/>
          <p:nvPr>
            <p:ph idx="12" type="sldNum"/>
          </p:nvPr>
        </p:nvSpPr>
        <p:spPr>
          <a:xfrm>
            <a:off x="7373012"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786" name="Google Shape;1786;p231"/>
          <p:cNvGrpSpPr/>
          <p:nvPr/>
        </p:nvGrpSpPr>
        <p:grpSpPr>
          <a:xfrm>
            <a:off x="564645" y="558484"/>
            <a:ext cx="8005588" cy="4012253"/>
            <a:chOff x="752858" y="744469"/>
            <a:chExt cx="10674117" cy="5349671"/>
          </a:xfrm>
        </p:grpSpPr>
        <p:sp>
          <p:nvSpPr>
            <p:cNvPr id="1787" name="Google Shape;1787;p231"/>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788" name="Google Shape;1788;p231"/>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1"/>
            </a:gs>
            <a:gs pos="79000">
              <a:schemeClr val="lt1"/>
            </a:gs>
            <a:gs pos="100000">
              <a:schemeClr val="accent6"/>
            </a:gs>
          </a:gsLst>
          <a:lin ang="18900044" scaled="0"/>
        </a:gradFill>
      </p:bgPr>
    </p:bg>
    <p:spTree>
      <p:nvGrpSpPr>
        <p:cNvPr id="645" name="Shape 645"/>
        <p:cNvGrpSpPr/>
        <p:nvPr/>
      </p:nvGrpSpPr>
      <p:grpSpPr>
        <a:xfrm>
          <a:off x="0" y="0"/>
          <a:ext cx="0" cy="0"/>
          <a:chOff x="0" y="0"/>
          <a:chExt cx="0" cy="0"/>
        </a:xfrm>
      </p:grpSpPr>
      <p:sp>
        <p:nvSpPr>
          <p:cNvPr id="646" name="Google Shape;646;p128"/>
          <p:cNvSpPr/>
          <p:nvPr/>
        </p:nvSpPr>
        <p:spPr>
          <a:xfrm rot="9133652">
            <a:off x="-991214" y="-200730"/>
            <a:ext cx="2950761" cy="344692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28"/>
          <p:cNvSpPr/>
          <p:nvPr/>
        </p:nvSpPr>
        <p:spPr>
          <a:xfrm>
            <a:off x="7855050" y="3735284"/>
            <a:ext cx="2736768" cy="274767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28"/>
          <p:cNvSpPr/>
          <p:nvPr/>
        </p:nvSpPr>
        <p:spPr>
          <a:xfrm rot="5590127">
            <a:off x="7435914" y="-1031003"/>
            <a:ext cx="2766701" cy="2750998"/>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28"/>
          <p:cNvSpPr txBox="1"/>
          <p:nvPr>
            <p:ph idx="1" type="subTitle"/>
          </p:nvPr>
        </p:nvSpPr>
        <p:spPr>
          <a:xfrm>
            <a:off x="1181425" y="2852325"/>
            <a:ext cx="2907600" cy="3771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50" name="Google Shape;650;p128"/>
          <p:cNvSpPr txBox="1"/>
          <p:nvPr>
            <p:ph idx="2" type="subTitle"/>
          </p:nvPr>
        </p:nvSpPr>
        <p:spPr>
          <a:xfrm>
            <a:off x="4836300" y="2852325"/>
            <a:ext cx="2907600" cy="3771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Font typeface="Bebas Neue"/>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651" name="Google Shape;651;p128"/>
          <p:cNvSpPr txBox="1"/>
          <p:nvPr>
            <p:ph idx="3" type="subTitle"/>
          </p:nvPr>
        </p:nvSpPr>
        <p:spPr>
          <a:xfrm>
            <a:off x="1181425" y="3374350"/>
            <a:ext cx="2907600" cy="7134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2" name="Google Shape;652;p128"/>
          <p:cNvSpPr txBox="1"/>
          <p:nvPr>
            <p:ph idx="4" type="subTitle"/>
          </p:nvPr>
        </p:nvSpPr>
        <p:spPr>
          <a:xfrm>
            <a:off x="4836300" y="3374350"/>
            <a:ext cx="2907600" cy="7134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3" name="Google Shape;653;p128"/>
          <p:cNvSpPr txBox="1"/>
          <p:nvPr>
            <p:ph type="title"/>
          </p:nvPr>
        </p:nvSpPr>
        <p:spPr>
          <a:xfrm>
            <a:off x="720000" y="535000"/>
            <a:ext cx="7704000" cy="482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789" name="Shape 1789"/>
        <p:cNvGrpSpPr/>
        <p:nvPr/>
      </p:nvGrpSpPr>
      <p:grpSpPr>
        <a:xfrm>
          <a:off x="0" y="0"/>
          <a:ext cx="0" cy="0"/>
          <a:chOff x="0" y="0"/>
          <a:chExt cx="0" cy="0"/>
        </a:xfrm>
      </p:grpSpPr>
      <p:sp>
        <p:nvSpPr>
          <p:cNvPr id="1790" name="Google Shape;1790;p232"/>
          <p:cNvSpPr txBox="1"/>
          <p:nvPr>
            <p:ph type="title"/>
          </p:nvPr>
        </p:nvSpPr>
        <p:spPr>
          <a:xfrm>
            <a:off x="573769" y="976152"/>
            <a:ext cx="7209728" cy="2139553"/>
          </a:xfrm>
          <a:prstGeom prst="rect">
            <a:avLst/>
          </a:prstGeom>
          <a:noFill/>
          <a:ln>
            <a:noFill/>
          </a:ln>
        </p:spPr>
        <p:txBody>
          <a:bodyPr anchorCtr="0" anchor="b" bIns="34275" lIns="68375" spcFirstLastPara="1" rIns="68375"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1" name="Google Shape;1791;p232"/>
          <p:cNvSpPr txBox="1"/>
          <p:nvPr>
            <p:ph idx="1" type="body"/>
          </p:nvPr>
        </p:nvSpPr>
        <p:spPr>
          <a:xfrm>
            <a:off x="573769" y="3162248"/>
            <a:ext cx="7209728" cy="857493"/>
          </a:xfrm>
          <a:prstGeom prst="rect">
            <a:avLst/>
          </a:prstGeom>
          <a:noFill/>
          <a:ln>
            <a:noFill/>
          </a:ln>
        </p:spPr>
        <p:txBody>
          <a:bodyPr anchorCtr="0" anchor="t" bIns="34275" lIns="68375" spcFirstLastPara="1" rIns="68375"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792" name="Google Shape;1792;p232"/>
          <p:cNvSpPr txBox="1"/>
          <p:nvPr>
            <p:ph idx="10" type="dt"/>
          </p:nvPr>
        </p:nvSpPr>
        <p:spPr>
          <a:xfrm>
            <a:off x="554201" y="4840171"/>
            <a:ext cx="1216807"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3" name="Google Shape;1793;p232"/>
          <p:cNvSpPr txBox="1"/>
          <p:nvPr>
            <p:ph idx="11" type="ftr"/>
          </p:nvPr>
        </p:nvSpPr>
        <p:spPr>
          <a:xfrm>
            <a:off x="1938272" y="4840171"/>
            <a:ext cx="5267533" cy="303461"/>
          </a:xfrm>
          <a:prstGeom prst="rect">
            <a:avLst/>
          </a:prstGeom>
          <a:noFill/>
          <a:ln>
            <a:noFill/>
          </a:ln>
        </p:spPr>
        <p:txBody>
          <a:bodyPr anchorCtr="0" anchor="ctr" bIns="34275" lIns="68375" spcFirstLastPara="1" rIns="68375"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4" name="Google Shape;1794;p232"/>
          <p:cNvSpPr txBox="1"/>
          <p:nvPr>
            <p:ph idx="12" type="sldNum"/>
          </p:nvPr>
        </p:nvSpPr>
        <p:spPr>
          <a:xfrm>
            <a:off x="7373012"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95" name="Google Shape;1795;p23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796" name="Shape 1796"/>
        <p:cNvGrpSpPr/>
        <p:nvPr/>
      </p:nvGrpSpPr>
      <p:grpSpPr>
        <a:xfrm>
          <a:off x="0" y="0"/>
          <a:ext cx="0" cy="0"/>
          <a:chOff x="0" y="0"/>
          <a:chExt cx="0" cy="0"/>
        </a:xfrm>
      </p:grpSpPr>
      <p:sp>
        <p:nvSpPr>
          <p:cNvPr id="1797" name="Google Shape;1797;p233"/>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98" name="Google Shape;1798;p233"/>
          <p:cNvSpPr txBox="1"/>
          <p:nvPr>
            <p:ph idx="1" type="body"/>
          </p:nvPr>
        </p:nvSpPr>
        <p:spPr>
          <a:xfrm>
            <a:off x="1028701" y="1714502"/>
            <a:ext cx="3335840" cy="2686051"/>
          </a:xfrm>
          <a:prstGeom prst="rect">
            <a:avLst/>
          </a:prstGeom>
          <a:noFill/>
          <a:ln>
            <a:noFill/>
          </a:ln>
        </p:spPr>
        <p:txBody>
          <a:bodyPr anchorCtr="0" anchor="t" bIns="34275" lIns="68375" spcFirstLastPara="1" rIns="6837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799" name="Google Shape;1799;p233"/>
          <p:cNvSpPr txBox="1"/>
          <p:nvPr>
            <p:ph idx="2" type="body"/>
          </p:nvPr>
        </p:nvSpPr>
        <p:spPr>
          <a:xfrm>
            <a:off x="4894054" y="1714502"/>
            <a:ext cx="3335840" cy="2686051"/>
          </a:xfrm>
          <a:prstGeom prst="rect">
            <a:avLst/>
          </a:prstGeom>
          <a:noFill/>
          <a:ln>
            <a:noFill/>
          </a:ln>
        </p:spPr>
        <p:txBody>
          <a:bodyPr anchorCtr="0" anchor="t" bIns="34275" lIns="68375" spcFirstLastPara="1" rIns="6837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800" name="Google Shape;1800;p233"/>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1" name="Google Shape;1801;p233"/>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02" name="Google Shape;1802;p233"/>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03" name="Shape 1803"/>
        <p:cNvGrpSpPr/>
        <p:nvPr/>
      </p:nvGrpSpPr>
      <p:grpSpPr>
        <a:xfrm>
          <a:off x="0" y="0"/>
          <a:ext cx="0" cy="0"/>
          <a:chOff x="0" y="0"/>
          <a:chExt cx="0" cy="0"/>
        </a:xfrm>
      </p:grpSpPr>
      <p:sp>
        <p:nvSpPr>
          <p:cNvPr id="1804" name="Google Shape;1804;p234"/>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5" name="Google Shape;1805;p234"/>
          <p:cNvSpPr txBox="1"/>
          <p:nvPr>
            <p:ph idx="1" type="body"/>
          </p:nvPr>
        </p:nvSpPr>
        <p:spPr>
          <a:xfrm>
            <a:off x="1028700" y="1755648"/>
            <a:ext cx="3332988" cy="617934"/>
          </a:xfrm>
          <a:prstGeom prst="rect">
            <a:avLst/>
          </a:prstGeom>
          <a:noFill/>
          <a:ln>
            <a:noFill/>
          </a:ln>
        </p:spPr>
        <p:txBody>
          <a:bodyPr anchorCtr="0" anchor="b" bIns="34275" lIns="68375" spcFirstLastPara="1" rIns="6837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806" name="Google Shape;1806;p234"/>
          <p:cNvSpPr txBox="1"/>
          <p:nvPr>
            <p:ph idx="2" type="body"/>
          </p:nvPr>
        </p:nvSpPr>
        <p:spPr>
          <a:xfrm>
            <a:off x="1028700" y="2479038"/>
            <a:ext cx="3332988" cy="1921645"/>
          </a:xfrm>
          <a:prstGeom prst="rect">
            <a:avLst/>
          </a:prstGeom>
          <a:noFill/>
          <a:ln>
            <a:noFill/>
          </a:ln>
        </p:spPr>
        <p:txBody>
          <a:bodyPr anchorCtr="0" anchor="t" bIns="34275" lIns="68375" spcFirstLastPara="1" rIns="6837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807" name="Google Shape;1807;p234"/>
          <p:cNvSpPr txBox="1"/>
          <p:nvPr>
            <p:ph idx="3" type="body"/>
          </p:nvPr>
        </p:nvSpPr>
        <p:spPr>
          <a:xfrm>
            <a:off x="4893761" y="1755648"/>
            <a:ext cx="3332988" cy="617934"/>
          </a:xfrm>
          <a:prstGeom prst="rect">
            <a:avLst/>
          </a:prstGeom>
          <a:noFill/>
          <a:ln>
            <a:noFill/>
          </a:ln>
        </p:spPr>
        <p:txBody>
          <a:bodyPr anchorCtr="0" anchor="b" bIns="34275" lIns="68375" spcFirstLastPara="1" rIns="6837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808" name="Google Shape;1808;p234"/>
          <p:cNvSpPr txBox="1"/>
          <p:nvPr>
            <p:ph idx="4" type="body"/>
          </p:nvPr>
        </p:nvSpPr>
        <p:spPr>
          <a:xfrm>
            <a:off x="4893761" y="2479038"/>
            <a:ext cx="3332988" cy="1921645"/>
          </a:xfrm>
          <a:prstGeom prst="rect">
            <a:avLst/>
          </a:prstGeom>
          <a:noFill/>
          <a:ln>
            <a:noFill/>
          </a:ln>
        </p:spPr>
        <p:txBody>
          <a:bodyPr anchorCtr="0" anchor="t" bIns="34275" lIns="68375" spcFirstLastPara="1" rIns="6837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809" name="Google Shape;1809;p234"/>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0" name="Google Shape;1810;p234"/>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1" name="Google Shape;1811;p234"/>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12" name="Shape 1812"/>
        <p:cNvGrpSpPr/>
        <p:nvPr/>
      </p:nvGrpSpPr>
      <p:grpSpPr>
        <a:xfrm>
          <a:off x="0" y="0"/>
          <a:ext cx="0" cy="0"/>
          <a:chOff x="0" y="0"/>
          <a:chExt cx="0" cy="0"/>
        </a:xfrm>
      </p:grpSpPr>
      <p:sp>
        <p:nvSpPr>
          <p:cNvPr id="1813" name="Google Shape;1813;p235"/>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14" name="Google Shape;1814;p235"/>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5" name="Google Shape;1815;p235"/>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6" name="Google Shape;1816;p235"/>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17" name="Shape 1817"/>
        <p:cNvGrpSpPr/>
        <p:nvPr/>
      </p:nvGrpSpPr>
      <p:grpSpPr>
        <a:xfrm>
          <a:off x="0" y="0"/>
          <a:ext cx="0" cy="0"/>
          <a:chOff x="0" y="0"/>
          <a:chExt cx="0" cy="0"/>
        </a:xfrm>
      </p:grpSpPr>
      <p:sp>
        <p:nvSpPr>
          <p:cNvPr id="1818" name="Google Shape;1818;p236"/>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9" name="Google Shape;1819;p236"/>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0" name="Google Shape;1820;p236"/>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821" name="Shape 1821"/>
        <p:cNvGrpSpPr/>
        <p:nvPr/>
      </p:nvGrpSpPr>
      <p:grpSpPr>
        <a:xfrm>
          <a:off x="0" y="0"/>
          <a:ext cx="0" cy="0"/>
          <a:chOff x="0" y="0"/>
          <a:chExt cx="0" cy="0"/>
        </a:xfrm>
      </p:grpSpPr>
      <p:sp>
        <p:nvSpPr>
          <p:cNvPr id="1822" name="Google Shape;1822;p237"/>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7"/>
          <p:cNvSpPr txBox="1"/>
          <p:nvPr>
            <p:ph type="title"/>
          </p:nvPr>
        </p:nvSpPr>
        <p:spPr>
          <a:xfrm>
            <a:off x="542925" y="514352"/>
            <a:ext cx="2891790" cy="1618413"/>
          </a:xfrm>
          <a:prstGeom prst="rect">
            <a:avLst/>
          </a:prstGeom>
          <a:noFill/>
          <a:ln>
            <a:noFill/>
          </a:ln>
        </p:spPr>
        <p:txBody>
          <a:bodyPr anchorCtr="0" anchor="t" bIns="34275" lIns="68375" spcFirstLastPara="1" rIns="68375" wrap="square" tIns="34275">
            <a:noAutofit/>
          </a:bodyPr>
          <a:lstStyle>
            <a:lvl1pPr lvl="0" algn="l">
              <a:lnSpc>
                <a:spcPct val="84000"/>
              </a:lnSpc>
              <a:spcBef>
                <a:spcPts val="0"/>
              </a:spcBef>
              <a:spcAft>
                <a:spcPts val="0"/>
              </a:spcAft>
              <a:buClr>
                <a:schemeClr val="dk2"/>
              </a:buClr>
              <a:buSzPts val="3600"/>
              <a:buFont typeface="Libre Franklin"/>
              <a:buNone/>
              <a:defRPr sz="36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4" name="Google Shape;1824;p237"/>
          <p:cNvSpPr txBox="1"/>
          <p:nvPr>
            <p:ph idx="1" type="body"/>
          </p:nvPr>
        </p:nvSpPr>
        <p:spPr>
          <a:xfrm>
            <a:off x="4692015" y="514351"/>
            <a:ext cx="3909060" cy="3881438"/>
          </a:xfrm>
          <a:prstGeom prst="rect">
            <a:avLst/>
          </a:prstGeom>
          <a:noFill/>
          <a:ln>
            <a:noFill/>
          </a:ln>
        </p:spPr>
        <p:txBody>
          <a:bodyPr anchorCtr="0" anchor="t" bIns="34275" lIns="68375" spcFirstLastPara="1" rIns="68375" wrap="square" tIns="34275">
            <a:normAutofit/>
          </a:bodyPr>
          <a:lstStyle>
            <a:lvl1pPr indent="-323850" lvl="0" marL="457200" algn="l">
              <a:lnSpc>
                <a:spcPct val="94000"/>
              </a:lnSpc>
              <a:spcBef>
                <a:spcPts val="750"/>
              </a:spcBef>
              <a:spcAft>
                <a:spcPts val="0"/>
              </a:spcAft>
              <a:buClr>
                <a:schemeClr val="dk2"/>
              </a:buClr>
              <a:buSzPts val="1500"/>
              <a:buChar char="■"/>
              <a:defRPr sz="1500"/>
            </a:lvl1pPr>
            <a:lvl2pPr indent="-323850" lvl="1" marL="914400" algn="l">
              <a:lnSpc>
                <a:spcPct val="94000"/>
              </a:lnSpc>
              <a:spcBef>
                <a:spcPts val="375"/>
              </a:spcBef>
              <a:spcAft>
                <a:spcPts val="0"/>
              </a:spcAft>
              <a:buClr>
                <a:schemeClr val="dk2"/>
              </a:buClr>
              <a:buSzPts val="1500"/>
              <a:buChar char="–"/>
              <a:defRPr sz="1500"/>
            </a:lvl2pPr>
            <a:lvl3pPr indent="-317500" lvl="2" marL="1371600" algn="l">
              <a:lnSpc>
                <a:spcPct val="94000"/>
              </a:lnSpc>
              <a:spcBef>
                <a:spcPts val="375"/>
              </a:spcBef>
              <a:spcAft>
                <a:spcPts val="0"/>
              </a:spcAft>
              <a:buClr>
                <a:schemeClr val="dk2"/>
              </a:buClr>
              <a:buSzPts val="1400"/>
              <a:buChar char="■"/>
              <a:defRPr sz="1400"/>
            </a:lvl3pPr>
            <a:lvl4pPr indent="-317500" lvl="3" marL="1828800" algn="l">
              <a:lnSpc>
                <a:spcPct val="94000"/>
              </a:lnSpc>
              <a:spcBef>
                <a:spcPts val="375"/>
              </a:spcBef>
              <a:spcAft>
                <a:spcPts val="0"/>
              </a:spcAft>
              <a:buClr>
                <a:schemeClr val="dk2"/>
              </a:buClr>
              <a:buSzPts val="1400"/>
              <a:buChar char="–"/>
              <a:defRPr sz="1400"/>
            </a:lvl4pPr>
            <a:lvl5pPr indent="-304800" lvl="4" marL="2286000" algn="l">
              <a:lnSpc>
                <a:spcPct val="94000"/>
              </a:lnSpc>
              <a:spcBef>
                <a:spcPts val="375"/>
              </a:spcBef>
              <a:spcAft>
                <a:spcPts val="0"/>
              </a:spcAft>
              <a:buClr>
                <a:schemeClr val="dk2"/>
              </a:buClr>
              <a:buSzPts val="1200"/>
              <a:buChar char="■"/>
              <a:defRPr sz="1200"/>
            </a:lvl5pPr>
            <a:lvl6pPr indent="-304800" lvl="5" marL="2743200" algn="l">
              <a:lnSpc>
                <a:spcPct val="94000"/>
              </a:lnSpc>
              <a:spcBef>
                <a:spcPts val="375"/>
              </a:spcBef>
              <a:spcAft>
                <a:spcPts val="0"/>
              </a:spcAft>
              <a:buClr>
                <a:schemeClr val="dk2"/>
              </a:buClr>
              <a:buSzPts val="1200"/>
              <a:buChar char="–"/>
              <a:defRPr sz="1200"/>
            </a:lvl6pPr>
            <a:lvl7pPr indent="-304800" lvl="6" marL="3200400" algn="l">
              <a:lnSpc>
                <a:spcPct val="94000"/>
              </a:lnSpc>
              <a:spcBef>
                <a:spcPts val="375"/>
              </a:spcBef>
              <a:spcAft>
                <a:spcPts val="0"/>
              </a:spcAft>
              <a:buClr>
                <a:schemeClr val="dk2"/>
              </a:buClr>
              <a:buSzPts val="1200"/>
              <a:buChar char="■"/>
              <a:defRPr sz="1200"/>
            </a:lvl7pPr>
            <a:lvl8pPr indent="-304800" lvl="7" marL="3657600" algn="l">
              <a:lnSpc>
                <a:spcPct val="94000"/>
              </a:lnSpc>
              <a:spcBef>
                <a:spcPts val="375"/>
              </a:spcBef>
              <a:spcAft>
                <a:spcPts val="0"/>
              </a:spcAft>
              <a:buClr>
                <a:schemeClr val="dk2"/>
              </a:buClr>
              <a:buSzPts val="1200"/>
              <a:buChar char="–"/>
              <a:defRPr sz="1200"/>
            </a:lvl8pPr>
            <a:lvl9pPr indent="-304800" lvl="8" marL="4114800" algn="l">
              <a:lnSpc>
                <a:spcPct val="94000"/>
              </a:lnSpc>
              <a:spcBef>
                <a:spcPts val="375"/>
              </a:spcBef>
              <a:spcAft>
                <a:spcPts val="150"/>
              </a:spcAft>
              <a:buClr>
                <a:schemeClr val="dk2"/>
              </a:buClr>
              <a:buSzPts val="1200"/>
              <a:buChar char="■"/>
              <a:defRPr sz="1200"/>
            </a:lvl9pPr>
          </a:lstStyle>
          <a:p/>
        </p:txBody>
      </p:sp>
      <p:sp>
        <p:nvSpPr>
          <p:cNvPr id="1825" name="Google Shape;1825;p237"/>
          <p:cNvSpPr txBox="1"/>
          <p:nvPr>
            <p:ph idx="2" type="body"/>
          </p:nvPr>
        </p:nvSpPr>
        <p:spPr>
          <a:xfrm>
            <a:off x="542925" y="2142258"/>
            <a:ext cx="2891790" cy="2258292"/>
          </a:xfrm>
          <a:prstGeom prst="rect">
            <a:avLst/>
          </a:prstGeom>
          <a:noFill/>
          <a:ln>
            <a:noFill/>
          </a:ln>
        </p:spPr>
        <p:txBody>
          <a:bodyPr anchorCtr="0" anchor="t" bIns="34275" lIns="68375" spcFirstLastPara="1" rIns="6837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826" name="Google Shape;1826;p237"/>
          <p:cNvSpPr txBox="1"/>
          <p:nvPr>
            <p:ph idx="10" type="dt"/>
          </p:nvPr>
        </p:nvSpPr>
        <p:spPr>
          <a:xfrm>
            <a:off x="54292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7" name="Google Shape;1827;p237"/>
          <p:cNvSpPr txBox="1"/>
          <p:nvPr>
            <p:ph idx="11" type="ftr"/>
          </p:nvPr>
        </p:nvSpPr>
        <p:spPr>
          <a:xfrm>
            <a:off x="1654459" y="4840171"/>
            <a:ext cx="1780256"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8" name="Google Shape;1828;p237"/>
          <p:cNvSpPr txBox="1"/>
          <p:nvPr>
            <p:ph idx="12" type="sldNum"/>
          </p:nvPr>
        </p:nvSpPr>
        <p:spPr>
          <a:xfrm>
            <a:off x="7412357"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29" name="Google Shape;1829;p237"/>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830" name="Shape 1830"/>
        <p:cNvGrpSpPr/>
        <p:nvPr/>
      </p:nvGrpSpPr>
      <p:grpSpPr>
        <a:xfrm>
          <a:off x="0" y="0"/>
          <a:ext cx="0" cy="0"/>
          <a:chOff x="0" y="0"/>
          <a:chExt cx="0" cy="0"/>
        </a:xfrm>
      </p:grpSpPr>
      <p:sp>
        <p:nvSpPr>
          <p:cNvPr id="1831" name="Google Shape;1831;p238"/>
          <p:cNvSpPr/>
          <p:nvPr/>
        </p:nvSpPr>
        <p:spPr>
          <a:xfrm>
            <a:off x="0" y="282"/>
            <a:ext cx="3977640" cy="514321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8"/>
          <p:cNvSpPr txBox="1"/>
          <p:nvPr>
            <p:ph type="title"/>
          </p:nvPr>
        </p:nvSpPr>
        <p:spPr>
          <a:xfrm>
            <a:off x="542925" y="514352"/>
            <a:ext cx="2891790" cy="1618413"/>
          </a:xfrm>
          <a:prstGeom prst="rect">
            <a:avLst/>
          </a:prstGeom>
          <a:noFill/>
          <a:ln>
            <a:noFill/>
          </a:ln>
        </p:spPr>
        <p:txBody>
          <a:bodyPr anchorCtr="0" anchor="t" bIns="34275" lIns="68375" spcFirstLastPara="1" rIns="68375" wrap="square" tIns="34275">
            <a:normAutofit/>
          </a:bodyPr>
          <a:lstStyle>
            <a:lvl1pPr lvl="0" algn="l">
              <a:lnSpc>
                <a:spcPct val="84000"/>
              </a:lnSpc>
              <a:spcBef>
                <a:spcPts val="0"/>
              </a:spcBef>
              <a:spcAft>
                <a:spcPts val="0"/>
              </a:spcAft>
              <a:buClr>
                <a:schemeClr val="dk2"/>
              </a:buClr>
              <a:buSzPts val="3600"/>
              <a:buFont typeface="Libre Franklin"/>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3" name="Google Shape;1833;p238"/>
          <p:cNvSpPr/>
          <p:nvPr>
            <p:ph idx="2" type="pic"/>
          </p:nvPr>
        </p:nvSpPr>
        <p:spPr>
          <a:xfrm>
            <a:off x="4149090" y="18"/>
            <a:ext cx="4994910" cy="5143499"/>
          </a:xfrm>
          <a:prstGeom prst="rect">
            <a:avLst/>
          </a:prstGeom>
          <a:noFill/>
          <a:ln>
            <a:noFill/>
          </a:ln>
        </p:spPr>
      </p:sp>
      <p:sp>
        <p:nvSpPr>
          <p:cNvPr id="1834" name="Google Shape;1834;p238"/>
          <p:cNvSpPr txBox="1"/>
          <p:nvPr>
            <p:ph idx="1" type="body"/>
          </p:nvPr>
        </p:nvSpPr>
        <p:spPr>
          <a:xfrm>
            <a:off x="542925" y="2141976"/>
            <a:ext cx="2891790" cy="2258574"/>
          </a:xfrm>
          <a:prstGeom prst="rect">
            <a:avLst/>
          </a:prstGeom>
          <a:noFill/>
          <a:ln>
            <a:noFill/>
          </a:ln>
        </p:spPr>
        <p:txBody>
          <a:bodyPr anchorCtr="0" anchor="t" bIns="34275" lIns="68375" spcFirstLastPara="1" rIns="68375" wrap="square" tIns="34275">
            <a:normAutofit/>
          </a:bodyPr>
          <a:lstStyle>
            <a:lvl1pPr indent="-228600" lvl="0" marL="457200" algn="l">
              <a:lnSpc>
                <a:spcPct val="113000"/>
              </a:lnSpc>
              <a:spcBef>
                <a:spcPts val="0"/>
              </a:spcBef>
              <a:spcAft>
                <a:spcPts val="0"/>
              </a:spcAft>
              <a:buClr>
                <a:schemeClr val="dk2"/>
              </a:buClr>
              <a:buSzPts val="1200"/>
              <a:buNone/>
              <a:defRPr sz="1200"/>
            </a:lvl1pPr>
            <a:lvl2pPr indent="-228600" lvl="1" marL="914400" algn="l">
              <a:lnSpc>
                <a:spcPct val="94000"/>
              </a:lnSpc>
              <a:spcBef>
                <a:spcPts val="1125"/>
              </a:spcBef>
              <a:spcAft>
                <a:spcPts val="0"/>
              </a:spcAft>
              <a:buClr>
                <a:schemeClr val="dk2"/>
              </a:buClr>
              <a:buSzPts val="1100"/>
              <a:buNone/>
              <a:defRPr sz="1100"/>
            </a:lvl2pPr>
            <a:lvl3pPr indent="-228600" lvl="2" marL="1371600" algn="l">
              <a:lnSpc>
                <a:spcPct val="94000"/>
              </a:lnSpc>
              <a:spcBef>
                <a:spcPts val="375"/>
              </a:spcBef>
              <a:spcAft>
                <a:spcPts val="0"/>
              </a:spcAft>
              <a:buClr>
                <a:schemeClr val="dk2"/>
              </a:buClr>
              <a:buSzPts val="900"/>
              <a:buNone/>
              <a:defRPr sz="900"/>
            </a:lvl3pPr>
            <a:lvl4pPr indent="-228600" lvl="3" marL="1828800" algn="l">
              <a:lnSpc>
                <a:spcPct val="94000"/>
              </a:lnSpc>
              <a:spcBef>
                <a:spcPts val="375"/>
              </a:spcBef>
              <a:spcAft>
                <a:spcPts val="0"/>
              </a:spcAft>
              <a:buClr>
                <a:schemeClr val="dk2"/>
              </a:buClr>
              <a:buSzPts val="800"/>
              <a:buNone/>
              <a:defRPr sz="800"/>
            </a:lvl4pPr>
            <a:lvl5pPr indent="-228600" lvl="4" marL="2286000" algn="l">
              <a:lnSpc>
                <a:spcPct val="94000"/>
              </a:lnSpc>
              <a:spcBef>
                <a:spcPts val="375"/>
              </a:spcBef>
              <a:spcAft>
                <a:spcPts val="0"/>
              </a:spcAft>
              <a:buClr>
                <a:schemeClr val="dk2"/>
              </a:buClr>
              <a:buSzPts val="800"/>
              <a:buNone/>
              <a:defRPr sz="800"/>
            </a:lvl5pPr>
            <a:lvl6pPr indent="-228600" lvl="5" marL="2743200" algn="l">
              <a:lnSpc>
                <a:spcPct val="94000"/>
              </a:lnSpc>
              <a:spcBef>
                <a:spcPts val="375"/>
              </a:spcBef>
              <a:spcAft>
                <a:spcPts val="0"/>
              </a:spcAft>
              <a:buClr>
                <a:schemeClr val="dk2"/>
              </a:buClr>
              <a:buSzPts val="800"/>
              <a:buNone/>
              <a:defRPr sz="800"/>
            </a:lvl6pPr>
            <a:lvl7pPr indent="-228600" lvl="6" marL="3200400" algn="l">
              <a:lnSpc>
                <a:spcPct val="94000"/>
              </a:lnSpc>
              <a:spcBef>
                <a:spcPts val="375"/>
              </a:spcBef>
              <a:spcAft>
                <a:spcPts val="0"/>
              </a:spcAft>
              <a:buClr>
                <a:schemeClr val="dk2"/>
              </a:buClr>
              <a:buSzPts val="800"/>
              <a:buNone/>
              <a:defRPr sz="800"/>
            </a:lvl7pPr>
            <a:lvl8pPr indent="-228600" lvl="7" marL="3657600" algn="l">
              <a:lnSpc>
                <a:spcPct val="94000"/>
              </a:lnSpc>
              <a:spcBef>
                <a:spcPts val="375"/>
              </a:spcBef>
              <a:spcAft>
                <a:spcPts val="0"/>
              </a:spcAft>
              <a:buClr>
                <a:schemeClr val="dk2"/>
              </a:buClr>
              <a:buSzPts val="800"/>
              <a:buNone/>
              <a:defRPr sz="800"/>
            </a:lvl8pPr>
            <a:lvl9pPr indent="-228600" lvl="8" marL="4114800" algn="l">
              <a:lnSpc>
                <a:spcPct val="94000"/>
              </a:lnSpc>
              <a:spcBef>
                <a:spcPts val="375"/>
              </a:spcBef>
              <a:spcAft>
                <a:spcPts val="150"/>
              </a:spcAft>
              <a:buClr>
                <a:schemeClr val="dk2"/>
              </a:buClr>
              <a:buSzPts val="800"/>
              <a:buNone/>
              <a:defRPr sz="800"/>
            </a:lvl9pPr>
          </a:lstStyle>
          <a:p/>
        </p:txBody>
      </p:sp>
      <p:sp>
        <p:nvSpPr>
          <p:cNvPr id="1835" name="Google Shape;1835;p238"/>
          <p:cNvSpPr txBox="1"/>
          <p:nvPr>
            <p:ph idx="10" type="dt"/>
          </p:nvPr>
        </p:nvSpPr>
        <p:spPr>
          <a:xfrm>
            <a:off x="54292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6" name="Google Shape;1836;p238"/>
          <p:cNvSpPr txBox="1"/>
          <p:nvPr>
            <p:ph idx="11" type="ftr"/>
          </p:nvPr>
        </p:nvSpPr>
        <p:spPr>
          <a:xfrm>
            <a:off x="1654459" y="4840171"/>
            <a:ext cx="1780256"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7" name="Google Shape;1837;p238"/>
          <p:cNvSpPr txBox="1"/>
          <p:nvPr>
            <p:ph idx="12" type="sldNum"/>
          </p:nvPr>
        </p:nvSpPr>
        <p:spPr>
          <a:xfrm>
            <a:off x="7412357"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38" name="Google Shape;1838;p238"/>
          <p:cNvSpPr/>
          <p:nvPr/>
        </p:nvSpPr>
        <p:spPr>
          <a:xfrm>
            <a:off x="3977640"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39" name="Shape 1839"/>
        <p:cNvGrpSpPr/>
        <p:nvPr/>
      </p:nvGrpSpPr>
      <p:grpSpPr>
        <a:xfrm>
          <a:off x="0" y="0"/>
          <a:ext cx="0" cy="0"/>
          <a:chOff x="0" y="0"/>
          <a:chExt cx="0" cy="0"/>
        </a:xfrm>
      </p:grpSpPr>
      <p:sp>
        <p:nvSpPr>
          <p:cNvPr id="1840" name="Google Shape;1840;p239"/>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1" name="Google Shape;1841;p239"/>
          <p:cNvSpPr txBox="1"/>
          <p:nvPr>
            <p:ph idx="1" type="body"/>
          </p:nvPr>
        </p:nvSpPr>
        <p:spPr>
          <a:xfrm rot="5400000">
            <a:off x="3289697" y="-539353"/>
            <a:ext cx="2678906" cy="7200900"/>
          </a:xfrm>
          <a:prstGeom prst="rect">
            <a:avLst/>
          </a:prstGeom>
          <a:noFill/>
          <a:ln>
            <a:noFill/>
          </a:ln>
        </p:spPr>
        <p:txBody>
          <a:bodyPr anchorCtr="0" anchor="t" bIns="34275" lIns="68375" spcFirstLastPara="1" rIns="6837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842" name="Google Shape;1842;p239"/>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3" name="Google Shape;1843;p239"/>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4" name="Google Shape;1844;p239"/>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45" name="Shape 1845"/>
        <p:cNvGrpSpPr/>
        <p:nvPr/>
      </p:nvGrpSpPr>
      <p:grpSpPr>
        <a:xfrm>
          <a:off x="0" y="0"/>
          <a:ext cx="0" cy="0"/>
          <a:chOff x="0" y="0"/>
          <a:chExt cx="0" cy="0"/>
        </a:xfrm>
      </p:grpSpPr>
      <p:sp>
        <p:nvSpPr>
          <p:cNvPr id="1846" name="Google Shape;1846;p240"/>
          <p:cNvSpPr txBox="1"/>
          <p:nvPr>
            <p:ph type="title"/>
          </p:nvPr>
        </p:nvSpPr>
        <p:spPr>
          <a:xfrm rot="5400000">
            <a:off x="5818499" y="1847173"/>
            <a:ext cx="3932433" cy="1174325"/>
          </a:xfrm>
          <a:prstGeom prst="rect">
            <a:avLst/>
          </a:prstGeom>
          <a:noFill/>
          <a:ln>
            <a:noFill/>
          </a:ln>
        </p:spPr>
        <p:txBody>
          <a:bodyPr anchorCtr="0" anchor="t" bIns="34275" lIns="68375" spcFirstLastPara="1" rIns="6837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47" name="Google Shape;1847;p240"/>
          <p:cNvSpPr txBox="1"/>
          <p:nvPr>
            <p:ph idx="1" type="body"/>
          </p:nvPr>
        </p:nvSpPr>
        <p:spPr>
          <a:xfrm rot="5400000">
            <a:off x="2129981" y="-633030"/>
            <a:ext cx="3932433" cy="6134731"/>
          </a:xfrm>
          <a:prstGeom prst="rect">
            <a:avLst/>
          </a:prstGeom>
          <a:noFill/>
          <a:ln>
            <a:noFill/>
          </a:ln>
        </p:spPr>
        <p:txBody>
          <a:bodyPr anchorCtr="0" anchor="t" bIns="34275" lIns="68375" spcFirstLastPara="1" rIns="6837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848" name="Google Shape;1848;p240"/>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49" name="Google Shape;1849;p240"/>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0" name="Google Shape;1850;p240"/>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858" name="Shape 1858"/>
        <p:cNvGrpSpPr/>
        <p:nvPr/>
      </p:nvGrpSpPr>
      <p:grpSpPr>
        <a:xfrm>
          <a:off x="0" y="0"/>
          <a:ext cx="0" cy="0"/>
          <a:chOff x="0" y="0"/>
          <a:chExt cx="0" cy="0"/>
        </a:xfrm>
      </p:grpSpPr>
      <p:sp>
        <p:nvSpPr>
          <p:cNvPr id="1859" name="Google Shape;1859;p97"/>
          <p:cNvSpPr/>
          <p:nvPr/>
        </p:nvSpPr>
        <p:spPr>
          <a:xfrm>
            <a:off x="0" y="2952523"/>
            <a:ext cx="9144000" cy="1577340"/>
          </a:xfrm>
          <a:prstGeom prst="rect">
            <a:avLst/>
          </a:prstGeom>
          <a:solidFill>
            <a:schemeClr val="dk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60" name="Google Shape;1860;p97"/>
          <p:cNvSpPr txBox="1"/>
          <p:nvPr>
            <p:ph type="ctrTitle"/>
          </p:nvPr>
        </p:nvSpPr>
        <p:spPr>
          <a:xfrm>
            <a:off x="628689" y="3086232"/>
            <a:ext cx="7886699" cy="868835"/>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1" name="Google Shape;1861;p97"/>
          <p:cNvSpPr txBox="1"/>
          <p:nvPr>
            <p:ph idx="1" type="subTitle"/>
          </p:nvPr>
        </p:nvSpPr>
        <p:spPr>
          <a:xfrm>
            <a:off x="628689" y="4003628"/>
            <a:ext cx="7886699" cy="356127"/>
          </a:xfrm>
          <a:prstGeom prst="rect">
            <a:avLst/>
          </a:prstGeom>
          <a:noFill/>
          <a:ln>
            <a:noFill/>
          </a:ln>
        </p:spPr>
        <p:txBody>
          <a:bodyPr anchorCtr="0" anchor="t" bIns="34275" lIns="68375" spcFirstLastPara="1" rIns="683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accent1"/>
            </a:gs>
            <a:gs pos="79000">
              <a:schemeClr val="lt1"/>
            </a:gs>
            <a:gs pos="100000">
              <a:schemeClr val="accent6"/>
            </a:gs>
          </a:gsLst>
          <a:lin ang="18900044" scaled="0"/>
        </a:gradFill>
      </p:bgPr>
    </p:bg>
    <p:spTree>
      <p:nvGrpSpPr>
        <p:cNvPr id="654" name="Shape 654"/>
        <p:cNvGrpSpPr/>
        <p:nvPr/>
      </p:nvGrpSpPr>
      <p:grpSpPr>
        <a:xfrm>
          <a:off x="0" y="0"/>
          <a:ext cx="0" cy="0"/>
          <a:chOff x="0" y="0"/>
          <a:chExt cx="0" cy="0"/>
        </a:xfrm>
      </p:grpSpPr>
      <p:sp>
        <p:nvSpPr>
          <p:cNvPr id="655" name="Google Shape;655;p129"/>
          <p:cNvSpPr txBox="1"/>
          <p:nvPr>
            <p:ph type="title"/>
          </p:nvPr>
        </p:nvSpPr>
        <p:spPr>
          <a:xfrm>
            <a:off x="720000" y="535000"/>
            <a:ext cx="7704000" cy="482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500"/>
              <a:buNone/>
              <a:defRPr sz="3200">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6" name="Google Shape;656;p129"/>
          <p:cNvSpPr/>
          <p:nvPr/>
        </p:nvSpPr>
        <p:spPr>
          <a:xfrm rot="10800000">
            <a:off x="-386221" y="-511177"/>
            <a:ext cx="2202633" cy="257300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9"/>
          <p:cNvSpPr/>
          <p:nvPr/>
        </p:nvSpPr>
        <p:spPr>
          <a:xfrm>
            <a:off x="8255100" y="4249477"/>
            <a:ext cx="1841422" cy="184875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9"/>
          <p:cNvSpPr/>
          <p:nvPr/>
        </p:nvSpPr>
        <p:spPr>
          <a:xfrm rot="-925259">
            <a:off x="6800110" y="-524598"/>
            <a:ext cx="2784680" cy="3222977"/>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2" name="Shape 1862"/>
        <p:cNvGrpSpPr/>
        <p:nvPr/>
      </p:nvGrpSpPr>
      <p:grpSpPr>
        <a:xfrm>
          <a:off x="0" y="0"/>
          <a:ext cx="0" cy="0"/>
          <a:chOff x="0" y="0"/>
          <a:chExt cx="0" cy="0"/>
        </a:xfrm>
      </p:grpSpPr>
      <p:sp>
        <p:nvSpPr>
          <p:cNvPr id="1863" name="Google Shape;1863;p241"/>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64" name="Google Shape;1864;p241"/>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865" name="Google Shape;1865;p241"/>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6" name="Google Shape;1866;p241"/>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7" name="Google Shape;1867;p241"/>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1868" name="Shape 1868"/>
        <p:cNvGrpSpPr/>
        <p:nvPr/>
      </p:nvGrpSpPr>
      <p:grpSpPr>
        <a:xfrm>
          <a:off x="0" y="0"/>
          <a:ext cx="0" cy="0"/>
          <a:chOff x="0" y="0"/>
          <a:chExt cx="0" cy="0"/>
        </a:xfrm>
      </p:grpSpPr>
      <p:sp>
        <p:nvSpPr>
          <p:cNvPr id="1869" name="Google Shape;1869;p242"/>
          <p:cNvSpPr/>
          <p:nvPr/>
        </p:nvSpPr>
        <p:spPr>
          <a:xfrm>
            <a:off x="0" y="2457450"/>
            <a:ext cx="9144000" cy="2072412"/>
          </a:xfrm>
          <a:prstGeom prst="rect">
            <a:avLst/>
          </a:prstGeom>
          <a:solidFill>
            <a:schemeClr val="accent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0" name="Google Shape;1870;p242"/>
          <p:cNvSpPr txBox="1"/>
          <p:nvPr>
            <p:ph type="title"/>
          </p:nvPr>
        </p:nvSpPr>
        <p:spPr>
          <a:xfrm>
            <a:off x="630936" y="2571883"/>
            <a:ext cx="7200900" cy="1378889"/>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1" name="Google Shape;1871;p242"/>
          <p:cNvSpPr txBox="1"/>
          <p:nvPr>
            <p:ph idx="1" type="body"/>
          </p:nvPr>
        </p:nvSpPr>
        <p:spPr>
          <a:xfrm>
            <a:off x="630936" y="4005072"/>
            <a:ext cx="7200900" cy="356616"/>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72" name="Shape 1872"/>
        <p:cNvGrpSpPr/>
        <p:nvPr/>
      </p:nvGrpSpPr>
      <p:grpSpPr>
        <a:xfrm>
          <a:off x="0" y="0"/>
          <a:ext cx="0" cy="0"/>
          <a:chOff x="0" y="0"/>
          <a:chExt cx="0" cy="0"/>
        </a:xfrm>
      </p:grpSpPr>
      <p:sp>
        <p:nvSpPr>
          <p:cNvPr id="1873" name="Google Shape;1873;p243"/>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4" name="Google Shape;1874;p243"/>
          <p:cNvSpPr txBox="1"/>
          <p:nvPr>
            <p:ph idx="1" type="body"/>
          </p:nvPr>
        </p:nvSpPr>
        <p:spPr>
          <a:xfrm>
            <a:off x="6286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1875" name="Google Shape;1875;p243"/>
          <p:cNvSpPr txBox="1"/>
          <p:nvPr>
            <p:ph idx="2" type="body"/>
          </p:nvPr>
        </p:nvSpPr>
        <p:spPr>
          <a:xfrm>
            <a:off x="47434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1876" name="Google Shape;1876;p243"/>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7" name="Google Shape;1877;p243"/>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78" name="Google Shape;1878;p243"/>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79" name="Shape 1879"/>
        <p:cNvGrpSpPr/>
        <p:nvPr/>
      </p:nvGrpSpPr>
      <p:grpSpPr>
        <a:xfrm>
          <a:off x="0" y="0"/>
          <a:ext cx="0" cy="0"/>
          <a:chOff x="0" y="0"/>
          <a:chExt cx="0" cy="0"/>
        </a:xfrm>
      </p:grpSpPr>
      <p:sp>
        <p:nvSpPr>
          <p:cNvPr id="1880" name="Google Shape;1880;p244"/>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1" name="Google Shape;1881;p244"/>
          <p:cNvSpPr txBox="1"/>
          <p:nvPr>
            <p:ph idx="1" type="body"/>
          </p:nvPr>
        </p:nvSpPr>
        <p:spPr>
          <a:xfrm>
            <a:off x="6298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1882" name="Google Shape;1882;p244"/>
          <p:cNvSpPr txBox="1"/>
          <p:nvPr>
            <p:ph idx="2" type="body"/>
          </p:nvPr>
        </p:nvSpPr>
        <p:spPr>
          <a:xfrm>
            <a:off x="629841" y="1886083"/>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1883" name="Google Shape;1883;p244"/>
          <p:cNvSpPr txBox="1"/>
          <p:nvPr>
            <p:ph idx="3" type="body"/>
          </p:nvPr>
        </p:nvSpPr>
        <p:spPr>
          <a:xfrm>
            <a:off x="47446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1884" name="Google Shape;1884;p244"/>
          <p:cNvSpPr txBox="1"/>
          <p:nvPr>
            <p:ph idx="4" type="body"/>
          </p:nvPr>
        </p:nvSpPr>
        <p:spPr>
          <a:xfrm>
            <a:off x="4744641" y="1886083"/>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1885" name="Google Shape;1885;p244"/>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6" name="Google Shape;1886;p244"/>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7" name="Google Shape;1887;p244"/>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88" name="Shape 1888"/>
        <p:cNvGrpSpPr/>
        <p:nvPr/>
      </p:nvGrpSpPr>
      <p:grpSpPr>
        <a:xfrm>
          <a:off x="0" y="0"/>
          <a:ext cx="0" cy="0"/>
          <a:chOff x="0" y="0"/>
          <a:chExt cx="0" cy="0"/>
        </a:xfrm>
      </p:grpSpPr>
      <p:sp>
        <p:nvSpPr>
          <p:cNvPr id="1889" name="Google Shape;1889;p245"/>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0" name="Google Shape;1890;p245"/>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1" name="Google Shape;1891;p245"/>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2" name="Google Shape;1892;p245"/>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93" name="Shape 1893"/>
        <p:cNvGrpSpPr/>
        <p:nvPr/>
      </p:nvGrpSpPr>
      <p:grpSpPr>
        <a:xfrm>
          <a:off x="0" y="0"/>
          <a:ext cx="0" cy="0"/>
          <a:chOff x="0" y="0"/>
          <a:chExt cx="0" cy="0"/>
        </a:xfrm>
      </p:grpSpPr>
      <p:sp>
        <p:nvSpPr>
          <p:cNvPr id="1894" name="Google Shape;1894;p246"/>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5" name="Google Shape;1895;p246"/>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6" name="Google Shape;1896;p246"/>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897" name="Shape 1897"/>
        <p:cNvGrpSpPr/>
        <p:nvPr/>
      </p:nvGrpSpPr>
      <p:grpSpPr>
        <a:xfrm>
          <a:off x="0" y="0"/>
          <a:ext cx="0" cy="0"/>
          <a:chOff x="0" y="0"/>
          <a:chExt cx="0" cy="0"/>
        </a:xfrm>
      </p:grpSpPr>
      <p:sp>
        <p:nvSpPr>
          <p:cNvPr id="1898" name="Google Shape;1898;p247"/>
          <p:cNvSpPr txBox="1"/>
          <p:nvPr>
            <p:ph type="title"/>
          </p:nvPr>
        </p:nvSpPr>
        <p:spPr>
          <a:xfrm>
            <a:off x="5943600" y="1143000"/>
            <a:ext cx="2571750" cy="14287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9" name="Google Shape;1899;p247"/>
          <p:cNvSpPr txBox="1"/>
          <p:nvPr>
            <p:ph idx="1" type="body"/>
          </p:nvPr>
        </p:nvSpPr>
        <p:spPr>
          <a:xfrm>
            <a:off x="628650" y="514350"/>
            <a:ext cx="4800600" cy="3943350"/>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1900" name="Google Shape;1900;p247"/>
          <p:cNvSpPr txBox="1"/>
          <p:nvPr>
            <p:ph idx="2" type="body"/>
          </p:nvPr>
        </p:nvSpPr>
        <p:spPr>
          <a:xfrm>
            <a:off x="5943600" y="2686050"/>
            <a:ext cx="2571750"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901" name="Google Shape;1901;p247"/>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2" name="Google Shape;1902;p247"/>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3" name="Google Shape;1903;p247"/>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04" name="Shape 1904"/>
        <p:cNvGrpSpPr/>
        <p:nvPr/>
      </p:nvGrpSpPr>
      <p:grpSpPr>
        <a:xfrm>
          <a:off x="0" y="0"/>
          <a:ext cx="0" cy="0"/>
          <a:chOff x="0" y="0"/>
          <a:chExt cx="0" cy="0"/>
        </a:xfrm>
      </p:grpSpPr>
      <p:sp>
        <p:nvSpPr>
          <p:cNvPr id="1905" name="Google Shape;1905;p248"/>
          <p:cNvSpPr txBox="1"/>
          <p:nvPr>
            <p:ph type="title"/>
          </p:nvPr>
        </p:nvSpPr>
        <p:spPr>
          <a:xfrm>
            <a:off x="5943600" y="1145286"/>
            <a:ext cx="2571750" cy="1426464"/>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1906" name="Google Shape;1906;p248"/>
          <p:cNvSpPr/>
          <p:nvPr>
            <p:ph idx="2" type="pic"/>
          </p:nvPr>
        </p:nvSpPr>
        <p:spPr>
          <a:xfrm>
            <a:off x="628648" y="514350"/>
            <a:ext cx="4800600" cy="3943350"/>
          </a:xfrm>
          <a:prstGeom prst="rect">
            <a:avLst/>
          </a:prstGeom>
          <a:noFill/>
          <a:ln>
            <a:noFill/>
          </a:ln>
        </p:spPr>
      </p:sp>
      <p:sp>
        <p:nvSpPr>
          <p:cNvPr id="1907" name="Google Shape;1907;p248"/>
          <p:cNvSpPr txBox="1"/>
          <p:nvPr>
            <p:ph idx="1" type="body"/>
          </p:nvPr>
        </p:nvSpPr>
        <p:spPr>
          <a:xfrm>
            <a:off x="5943733" y="2686050"/>
            <a:ext cx="2571749"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908" name="Google Shape;1908;p248"/>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09" name="Google Shape;1909;p248"/>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0" name="Google Shape;1910;p248"/>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11" name="Shape 1911"/>
        <p:cNvGrpSpPr/>
        <p:nvPr/>
      </p:nvGrpSpPr>
      <p:grpSpPr>
        <a:xfrm>
          <a:off x="0" y="0"/>
          <a:ext cx="0" cy="0"/>
          <a:chOff x="0" y="0"/>
          <a:chExt cx="0" cy="0"/>
        </a:xfrm>
      </p:grpSpPr>
      <p:sp>
        <p:nvSpPr>
          <p:cNvPr id="1912" name="Google Shape;1912;p249"/>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3" name="Google Shape;1913;p249"/>
          <p:cNvSpPr txBox="1"/>
          <p:nvPr>
            <p:ph idx="1" type="body"/>
          </p:nvPr>
        </p:nvSpPr>
        <p:spPr>
          <a:xfrm rot="5400000">
            <a:off x="2940248" y="-942379"/>
            <a:ext cx="3263504" cy="78867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914" name="Google Shape;1914;p249"/>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5" name="Google Shape;1915;p249"/>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16" name="Google Shape;1916;p249"/>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17" name="Shape 1917"/>
        <p:cNvGrpSpPr/>
        <p:nvPr/>
      </p:nvGrpSpPr>
      <p:grpSpPr>
        <a:xfrm>
          <a:off x="0" y="0"/>
          <a:ext cx="0" cy="0"/>
          <a:chOff x="0" y="0"/>
          <a:chExt cx="0" cy="0"/>
        </a:xfrm>
      </p:grpSpPr>
      <p:sp>
        <p:nvSpPr>
          <p:cNvPr id="1918" name="Google Shape;1918;p250"/>
          <p:cNvSpPr txBox="1"/>
          <p:nvPr>
            <p:ph type="title"/>
          </p:nvPr>
        </p:nvSpPr>
        <p:spPr>
          <a:xfrm rot="5400000">
            <a:off x="5726905" y="1853340"/>
            <a:ext cx="4358879" cy="12001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9" name="Google Shape;1919;p250"/>
          <p:cNvSpPr txBox="1"/>
          <p:nvPr>
            <p:ph idx="1" type="body"/>
          </p:nvPr>
        </p:nvSpPr>
        <p:spPr>
          <a:xfrm rot="5400000">
            <a:off x="1649611" y="-746985"/>
            <a:ext cx="4358879" cy="64008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920" name="Google Shape;1920;p250"/>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1" name="Google Shape;1921;p250"/>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2" name="Google Shape;1922;p250"/>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bg>
      <p:bgPr>
        <a:gradFill>
          <a:gsLst>
            <a:gs pos="0">
              <a:schemeClr val="accent1"/>
            </a:gs>
            <a:gs pos="79000">
              <a:schemeClr val="lt1"/>
            </a:gs>
            <a:gs pos="100000">
              <a:schemeClr val="accent6"/>
            </a:gs>
          </a:gsLst>
          <a:lin ang="13500032" scaled="0"/>
        </a:gradFill>
      </p:bgPr>
    </p:bg>
    <p:spTree>
      <p:nvGrpSpPr>
        <p:cNvPr id="659" name="Shape 659"/>
        <p:cNvGrpSpPr/>
        <p:nvPr/>
      </p:nvGrpSpPr>
      <p:grpSpPr>
        <a:xfrm>
          <a:off x="0" y="0"/>
          <a:ext cx="0" cy="0"/>
          <a:chOff x="0" y="0"/>
          <a:chExt cx="0" cy="0"/>
        </a:xfrm>
      </p:grpSpPr>
      <p:sp>
        <p:nvSpPr>
          <p:cNvPr id="660" name="Google Shape;660;p130"/>
          <p:cNvSpPr/>
          <p:nvPr/>
        </p:nvSpPr>
        <p:spPr>
          <a:xfrm rot="1451954">
            <a:off x="6169364" y="2098649"/>
            <a:ext cx="3542609" cy="4138293"/>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130"/>
          <p:cNvSpPr/>
          <p:nvPr/>
        </p:nvSpPr>
        <p:spPr>
          <a:xfrm>
            <a:off x="7797901" y="-906375"/>
            <a:ext cx="2451002" cy="246076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130"/>
          <p:cNvSpPr/>
          <p:nvPr/>
        </p:nvSpPr>
        <p:spPr>
          <a:xfrm rot="-2278797">
            <a:off x="-1316671" y="131086"/>
            <a:ext cx="2264352" cy="225150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30"/>
          <p:cNvSpPr txBox="1"/>
          <p:nvPr>
            <p:ph type="title"/>
          </p:nvPr>
        </p:nvSpPr>
        <p:spPr>
          <a:xfrm>
            <a:off x="720000" y="535000"/>
            <a:ext cx="7704000" cy="482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64" name="Google Shape;664;p130"/>
          <p:cNvSpPr txBox="1"/>
          <p:nvPr>
            <p:ph idx="1" type="body"/>
          </p:nvPr>
        </p:nvSpPr>
        <p:spPr>
          <a:xfrm>
            <a:off x="720000" y="1207475"/>
            <a:ext cx="5475900" cy="2675400"/>
          </a:xfrm>
          <a:prstGeom prst="rect">
            <a:avLst/>
          </a:prstGeom>
          <a:noFill/>
          <a:ln>
            <a:noFill/>
          </a:ln>
        </p:spPr>
        <p:txBody>
          <a:bodyPr anchorCtr="0" anchor="t" bIns="91100" lIns="91100" spcFirstLastPara="1" rIns="91100" wrap="square" tIns="91100">
            <a:noAutofit/>
          </a:bodyPr>
          <a:lstStyle>
            <a:lvl1pPr indent="-304800" lvl="0" marL="457200" algn="l">
              <a:lnSpc>
                <a:spcPct val="100000"/>
              </a:lnSpc>
              <a:spcBef>
                <a:spcPts val="0"/>
              </a:spcBef>
              <a:spcAft>
                <a:spcPts val="0"/>
              </a:spcAft>
              <a:buClr>
                <a:schemeClr val="lt2"/>
              </a:buClr>
              <a:buSzPts val="1200"/>
              <a:buFont typeface="Lato"/>
              <a:buChar char="●"/>
              <a:defRPr sz="1600">
                <a:solidFill>
                  <a:schemeClr val="lt2"/>
                </a:solidFill>
                <a:latin typeface="Poppins"/>
                <a:ea typeface="Poppins"/>
                <a:cs typeface="Poppins"/>
                <a:sym typeface="Poppins"/>
              </a:defRPr>
            </a:lvl1pPr>
            <a:lvl2pPr indent="-304800" lvl="1" marL="914400" algn="l">
              <a:lnSpc>
                <a:spcPct val="115000"/>
              </a:lnSpc>
              <a:spcBef>
                <a:spcPts val="1600"/>
              </a:spcBef>
              <a:spcAft>
                <a:spcPts val="0"/>
              </a:spcAft>
              <a:buClr>
                <a:schemeClr val="lt2"/>
              </a:buClr>
              <a:buSzPts val="1200"/>
              <a:buFont typeface="Roboto Condensed Light"/>
              <a:buChar char="○"/>
              <a:defRPr>
                <a:solidFill>
                  <a:schemeClr val="lt2"/>
                </a:solidFill>
              </a:defRPr>
            </a:lvl2pPr>
            <a:lvl3pPr indent="-304800" lvl="2" marL="1371600" algn="l">
              <a:lnSpc>
                <a:spcPct val="115000"/>
              </a:lnSpc>
              <a:spcBef>
                <a:spcPts val="0"/>
              </a:spcBef>
              <a:spcAft>
                <a:spcPts val="0"/>
              </a:spcAft>
              <a:buClr>
                <a:schemeClr val="lt2"/>
              </a:buClr>
              <a:buSzPts val="1200"/>
              <a:buFont typeface="Roboto Condensed Light"/>
              <a:buChar char="■"/>
              <a:defRPr>
                <a:solidFill>
                  <a:schemeClr val="lt2"/>
                </a:solidFill>
              </a:defRPr>
            </a:lvl3pPr>
            <a:lvl4pPr indent="-304800" lvl="3" marL="1828800" algn="l">
              <a:lnSpc>
                <a:spcPct val="115000"/>
              </a:lnSpc>
              <a:spcBef>
                <a:spcPts val="0"/>
              </a:spcBef>
              <a:spcAft>
                <a:spcPts val="0"/>
              </a:spcAft>
              <a:buClr>
                <a:schemeClr val="lt2"/>
              </a:buClr>
              <a:buSzPts val="1200"/>
              <a:buFont typeface="Roboto Condensed Light"/>
              <a:buChar char="●"/>
              <a:defRPr>
                <a:solidFill>
                  <a:schemeClr val="lt2"/>
                </a:solidFill>
              </a:defRPr>
            </a:lvl4pPr>
            <a:lvl5pPr indent="-304800" lvl="4" marL="2286000" algn="l">
              <a:lnSpc>
                <a:spcPct val="115000"/>
              </a:lnSpc>
              <a:spcBef>
                <a:spcPts val="0"/>
              </a:spcBef>
              <a:spcAft>
                <a:spcPts val="0"/>
              </a:spcAft>
              <a:buClr>
                <a:schemeClr val="lt2"/>
              </a:buClr>
              <a:buSzPts val="1200"/>
              <a:buFont typeface="Roboto Condensed Light"/>
              <a:buChar char="○"/>
              <a:defRPr>
                <a:solidFill>
                  <a:schemeClr val="lt2"/>
                </a:solidFill>
              </a:defRPr>
            </a:lvl5pPr>
            <a:lvl6pPr indent="-304800" lvl="5" marL="2743200" algn="l">
              <a:lnSpc>
                <a:spcPct val="115000"/>
              </a:lnSpc>
              <a:spcBef>
                <a:spcPts val="0"/>
              </a:spcBef>
              <a:spcAft>
                <a:spcPts val="0"/>
              </a:spcAft>
              <a:buClr>
                <a:schemeClr val="lt2"/>
              </a:buClr>
              <a:buSzPts val="1200"/>
              <a:buFont typeface="Roboto Condensed Light"/>
              <a:buChar char="■"/>
              <a:defRPr>
                <a:solidFill>
                  <a:schemeClr val="lt2"/>
                </a:solidFill>
              </a:defRPr>
            </a:lvl6pPr>
            <a:lvl7pPr indent="-304800" lvl="6" marL="3200400" algn="l">
              <a:lnSpc>
                <a:spcPct val="115000"/>
              </a:lnSpc>
              <a:spcBef>
                <a:spcPts val="0"/>
              </a:spcBef>
              <a:spcAft>
                <a:spcPts val="0"/>
              </a:spcAft>
              <a:buClr>
                <a:schemeClr val="lt2"/>
              </a:buClr>
              <a:buSzPts val="1200"/>
              <a:buFont typeface="Roboto Condensed Light"/>
              <a:buChar char="●"/>
              <a:defRPr>
                <a:solidFill>
                  <a:schemeClr val="lt2"/>
                </a:solidFill>
              </a:defRPr>
            </a:lvl7pPr>
            <a:lvl8pPr indent="-304800" lvl="7" marL="3657600" algn="l">
              <a:lnSpc>
                <a:spcPct val="115000"/>
              </a:lnSpc>
              <a:spcBef>
                <a:spcPts val="0"/>
              </a:spcBef>
              <a:spcAft>
                <a:spcPts val="0"/>
              </a:spcAft>
              <a:buClr>
                <a:schemeClr val="lt2"/>
              </a:buClr>
              <a:buSzPts val="1200"/>
              <a:buFont typeface="Roboto Condensed Light"/>
              <a:buChar char="○"/>
              <a:defRPr>
                <a:solidFill>
                  <a:schemeClr val="lt2"/>
                </a:solidFill>
              </a:defRPr>
            </a:lvl8pPr>
            <a:lvl9pPr indent="-304800" lvl="8" marL="4114800" algn="l">
              <a:lnSpc>
                <a:spcPct val="115000"/>
              </a:lnSpc>
              <a:spcBef>
                <a:spcPts val="0"/>
              </a:spcBef>
              <a:spcAft>
                <a:spcPts val="0"/>
              </a:spcAft>
              <a:buClr>
                <a:schemeClr val="lt2"/>
              </a:buClr>
              <a:buSzPts val="1200"/>
              <a:buFont typeface="Roboto Condensed Light"/>
              <a:buChar char="■"/>
              <a:defRPr>
                <a:solidFill>
                  <a:schemeClr val="lt2"/>
                </a:solidFill>
              </a:defRPr>
            </a:lvl9pPr>
          </a:lstStyle>
          <a:p/>
        </p:txBody>
      </p:sp>
    </p:spTree>
  </p:cSld>
  <p:clrMapOvr>
    <a:masterClrMapping/>
  </p:clrMapOvr>
  <p:transition>
    <p:fade thruBlk="1"/>
  </p:transition>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30" name="Shape 1930"/>
        <p:cNvGrpSpPr/>
        <p:nvPr/>
      </p:nvGrpSpPr>
      <p:grpSpPr>
        <a:xfrm>
          <a:off x="0" y="0"/>
          <a:ext cx="0" cy="0"/>
          <a:chOff x="0" y="0"/>
          <a:chExt cx="0" cy="0"/>
        </a:xfrm>
      </p:grpSpPr>
      <p:sp>
        <p:nvSpPr>
          <p:cNvPr id="1931" name="Google Shape;1931;p99"/>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2" name="Google Shape;1932;p99"/>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933" name="Google Shape;1933;p99"/>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4" name="Google Shape;1934;p99"/>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35" name="Google Shape;1935;p99"/>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936" name="Shape 1936"/>
        <p:cNvGrpSpPr/>
        <p:nvPr/>
      </p:nvGrpSpPr>
      <p:grpSpPr>
        <a:xfrm>
          <a:off x="0" y="0"/>
          <a:ext cx="0" cy="0"/>
          <a:chOff x="0" y="0"/>
          <a:chExt cx="0" cy="0"/>
        </a:xfrm>
      </p:grpSpPr>
      <p:sp>
        <p:nvSpPr>
          <p:cNvPr id="1937" name="Google Shape;1937;p251"/>
          <p:cNvSpPr/>
          <p:nvPr/>
        </p:nvSpPr>
        <p:spPr>
          <a:xfrm>
            <a:off x="0" y="2952523"/>
            <a:ext cx="9144000" cy="1577340"/>
          </a:xfrm>
          <a:prstGeom prst="rect">
            <a:avLst/>
          </a:prstGeom>
          <a:solidFill>
            <a:schemeClr val="dk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38" name="Google Shape;1938;p251"/>
          <p:cNvSpPr txBox="1"/>
          <p:nvPr>
            <p:ph type="ctrTitle"/>
          </p:nvPr>
        </p:nvSpPr>
        <p:spPr>
          <a:xfrm>
            <a:off x="628689" y="3086229"/>
            <a:ext cx="7886699" cy="868835"/>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9" name="Google Shape;1939;p251"/>
          <p:cNvSpPr txBox="1"/>
          <p:nvPr>
            <p:ph idx="1" type="subTitle"/>
          </p:nvPr>
        </p:nvSpPr>
        <p:spPr>
          <a:xfrm>
            <a:off x="628689" y="4003628"/>
            <a:ext cx="7886699" cy="356127"/>
          </a:xfrm>
          <a:prstGeom prst="rect">
            <a:avLst/>
          </a:prstGeom>
          <a:noFill/>
          <a:ln>
            <a:noFill/>
          </a:ln>
        </p:spPr>
        <p:txBody>
          <a:bodyPr anchorCtr="0" anchor="t" bIns="34275" lIns="68375" spcFirstLastPara="1" rIns="683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1940" name="Shape 1940"/>
        <p:cNvGrpSpPr/>
        <p:nvPr/>
      </p:nvGrpSpPr>
      <p:grpSpPr>
        <a:xfrm>
          <a:off x="0" y="0"/>
          <a:ext cx="0" cy="0"/>
          <a:chOff x="0" y="0"/>
          <a:chExt cx="0" cy="0"/>
        </a:xfrm>
      </p:grpSpPr>
      <p:sp>
        <p:nvSpPr>
          <p:cNvPr id="1941" name="Google Shape;1941;p252"/>
          <p:cNvSpPr/>
          <p:nvPr/>
        </p:nvSpPr>
        <p:spPr>
          <a:xfrm>
            <a:off x="0" y="2457450"/>
            <a:ext cx="9144000" cy="2072412"/>
          </a:xfrm>
          <a:prstGeom prst="rect">
            <a:avLst/>
          </a:prstGeom>
          <a:solidFill>
            <a:schemeClr val="accent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2" name="Google Shape;1942;p252"/>
          <p:cNvSpPr txBox="1"/>
          <p:nvPr>
            <p:ph type="title"/>
          </p:nvPr>
        </p:nvSpPr>
        <p:spPr>
          <a:xfrm>
            <a:off x="630936" y="2571880"/>
            <a:ext cx="7200900" cy="1378889"/>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3" name="Google Shape;1943;p252"/>
          <p:cNvSpPr txBox="1"/>
          <p:nvPr>
            <p:ph idx="1" type="body"/>
          </p:nvPr>
        </p:nvSpPr>
        <p:spPr>
          <a:xfrm>
            <a:off x="630936" y="4005072"/>
            <a:ext cx="7200900" cy="356616"/>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44" name="Shape 1944"/>
        <p:cNvGrpSpPr/>
        <p:nvPr/>
      </p:nvGrpSpPr>
      <p:grpSpPr>
        <a:xfrm>
          <a:off x="0" y="0"/>
          <a:ext cx="0" cy="0"/>
          <a:chOff x="0" y="0"/>
          <a:chExt cx="0" cy="0"/>
        </a:xfrm>
      </p:grpSpPr>
      <p:sp>
        <p:nvSpPr>
          <p:cNvPr id="1945" name="Google Shape;1945;p253"/>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6" name="Google Shape;1946;p253"/>
          <p:cNvSpPr txBox="1"/>
          <p:nvPr>
            <p:ph idx="1" type="body"/>
          </p:nvPr>
        </p:nvSpPr>
        <p:spPr>
          <a:xfrm>
            <a:off x="6286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1947" name="Google Shape;1947;p253"/>
          <p:cNvSpPr txBox="1"/>
          <p:nvPr>
            <p:ph idx="2" type="body"/>
          </p:nvPr>
        </p:nvSpPr>
        <p:spPr>
          <a:xfrm>
            <a:off x="47434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1948" name="Google Shape;1948;p253"/>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9" name="Google Shape;1949;p253"/>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0" name="Google Shape;1950;p253"/>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951" name="Shape 1951"/>
        <p:cNvGrpSpPr/>
        <p:nvPr/>
      </p:nvGrpSpPr>
      <p:grpSpPr>
        <a:xfrm>
          <a:off x="0" y="0"/>
          <a:ext cx="0" cy="0"/>
          <a:chOff x="0" y="0"/>
          <a:chExt cx="0" cy="0"/>
        </a:xfrm>
      </p:grpSpPr>
      <p:sp>
        <p:nvSpPr>
          <p:cNvPr id="1952" name="Google Shape;1952;p254"/>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3" name="Google Shape;1953;p254"/>
          <p:cNvSpPr txBox="1"/>
          <p:nvPr>
            <p:ph idx="1" type="body"/>
          </p:nvPr>
        </p:nvSpPr>
        <p:spPr>
          <a:xfrm>
            <a:off x="6298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1954" name="Google Shape;1954;p254"/>
          <p:cNvSpPr txBox="1"/>
          <p:nvPr>
            <p:ph idx="2" type="body"/>
          </p:nvPr>
        </p:nvSpPr>
        <p:spPr>
          <a:xfrm>
            <a:off x="629841" y="1886080"/>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1955" name="Google Shape;1955;p254"/>
          <p:cNvSpPr txBox="1"/>
          <p:nvPr>
            <p:ph idx="3" type="body"/>
          </p:nvPr>
        </p:nvSpPr>
        <p:spPr>
          <a:xfrm>
            <a:off x="47446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1956" name="Google Shape;1956;p254"/>
          <p:cNvSpPr txBox="1"/>
          <p:nvPr>
            <p:ph idx="4" type="body"/>
          </p:nvPr>
        </p:nvSpPr>
        <p:spPr>
          <a:xfrm>
            <a:off x="4744641" y="1886080"/>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1957" name="Google Shape;1957;p254"/>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8" name="Google Shape;1958;p254"/>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9" name="Google Shape;1959;p254"/>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0" name="Shape 1960"/>
        <p:cNvGrpSpPr/>
        <p:nvPr/>
      </p:nvGrpSpPr>
      <p:grpSpPr>
        <a:xfrm>
          <a:off x="0" y="0"/>
          <a:ext cx="0" cy="0"/>
          <a:chOff x="0" y="0"/>
          <a:chExt cx="0" cy="0"/>
        </a:xfrm>
      </p:grpSpPr>
      <p:sp>
        <p:nvSpPr>
          <p:cNvPr id="1961" name="Google Shape;1961;p255"/>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62" name="Google Shape;1962;p255"/>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3" name="Google Shape;1963;p255"/>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4" name="Google Shape;1964;p255"/>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65" name="Shape 1965"/>
        <p:cNvGrpSpPr/>
        <p:nvPr/>
      </p:nvGrpSpPr>
      <p:grpSpPr>
        <a:xfrm>
          <a:off x="0" y="0"/>
          <a:ext cx="0" cy="0"/>
          <a:chOff x="0" y="0"/>
          <a:chExt cx="0" cy="0"/>
        </a:xfrm>
      </p:grpSpPr>
      <p:sp>
        <p:nvSpPr>
          <p:cNvPr id="1966" name="Google Shape;1966;p256"/>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7" name="Google Shape;1967;p256"/>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8" name="Google Shape;1968;p256"/>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969" name="Shape 1969"/>
        <p:cNvGrpSpPr/>
        <p:nvPr/>
      </p:nvGrpSpPr>
      <p:grpSpPr>
        <a:xfrm>
          <a:off x="0" y="0"/>
          <a:ext cx="0" cy="0"/>
          <a:chOff x="0" y="0"/>
          <a:chExt cx="0" cy="0"/>
        </a:xfrm>
      </p:grpSpPr>
      <p:sp>
        <p:nvSpPr>
          <p:cNvPr id="1970" name="Google Shape;1970;p257"/>
          <p:cNvSpPr txBox="1"/>
          <p:nvPr>
            <p:ph type="title"/>
          </p:nvPr>
        </p:nvSpPr>
        <p:spPr>
          <a:xfrm>
            <a:off x="5943600" y="1143000"/>
            <a:ext cx="2571750" cy="14287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71" name="Google Shape;1971;p257"/>
          <p:cNvSpPr txBox="1"/>
          <p:nvPr>
            <p:ph idx="1" type="body"/>
          </p:nvPr>
        </p:nvSpPr>
        <p:spPr>
          <a:xfrm>
            <a:off x="628650" y="514350"/>
            <a:ext cx="4800600" cy="3943350"/>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1972" name="Google Shape;1972;p257"/>
          <p:cNvSpPr txBox="1"/>
          <p:nvPr>
            <p:ph idx="2" type="body"/>
          </p:nvPr>
        </p:nvSpPr>
        <p:spPr>
          <a:xfrm>
            <a:off x="5943600" y="2686050"/>
            <a:ext cx="2571750"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973" name="Google Shape;1973;p257"/>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4" name="Google Shape;1974;p257"/>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5" name="Google Shape;1975;p257"/>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976" name="Shape 1976"/>
        <p:cNvGrpSpPr/>
        <p:nvPr/>
      </p:nvGrpSpPr>
      <p:grpSpPr>
        <a:xfrm>
          <a:off x="0" y="0"/>
          <a:ext cx="0" cy="0"/>
          <a:chOff x="0" y="0"/>
          <a:chExt cx="0" cy="0"/>
        </a:xfrm>
      </p:grpSpPr>
      <p:sp>
        <p:nvSpPr>
          <p:cNvPr id="1977" name="Google Shape;1977;p258"/>
          <p:cNvSpPr txBox="1"/>
          <p:nvPr>
            <p:ph type="title"/>
          </p:nvPr>
        </p:nvSpPr>
        <p:spPr>
          <a:xfrm>
            <a:off x="5943600" y="1145286"/>
            <a:ext cx="2571750" cy="1426464"/>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1978" name="Google Shape;1978;p258"/>
          <p:cNvSpPr/>
          <p:nvPr>
            <p:ph idx="2" type="pic"/>
          </p:nvPr>
        </p:nvSpPr>
        <p:spPr>
          <a:xfrm>
            <a:off x="628648" y="514350"/>
            <a:ext cx="4800600" cy="3943350"/>
          </a:xfrm>
          <a:prstGeom prst="rect">
            <a:avLst/>
          </a:prstGeom>
          <a:noFill/>
          <a:ln>
            <a:noFill/>
          </a:ln>
        </p:spPr>
      </p:sp>
      <p:sp>
        <p:nvSpPr>
          <p:cNvPr id="1979" name="Google Shape;1979;p258"/>
          <p:cNvSpPr txBox="1"/>
          <p:nvPr>
            <p:ph idx="1" type="body"/>
          </p:nvPr>
        </p:nvSpPr>
        <p:spPr>
          <a:xfrm>
            <a:off x="5943730" y="2686050"/>
            <a:ext cx="2571749"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980" name="Google Shape;1980;p258"/>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1" name="Google Shape;1981;p258"/>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2" name="Google Shape;1982;p258"/>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83" name="Shape 1983"/>
        <p:cNvGrpSpPr/>
        <p:nvPr/>
      </p:nvGrpSpPr>
      <p:grpSpPr>
        <a:xfrm>
          <a:off x="0" y="0"/>
          <a:ext cx="0" cy="0"/>
          <a:chOff x="0" y="0"/>
          <a:chExt cx="0" cy="0"/>
        </a:xfrm>
      </p:grpSpPr>
      <p:sp>
        <p:nvSpPr>
          <p:cNvPr id="1984" name="Google Shape;1984;p259"/>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5" name="Google Shape;1985;p259"/>
          <p:cNvSpPr txBox="1"/>
          <p:nvPr>
            <p:ph idx="1" type="body"/>
          </p:nvPr>
        </p:nvSpPr>
        <p:spPr>
          <a:xfrm rot="5400000">
            <a:off x="2940248" y="-942379"/>
            <a:ext cx="3263504" cy="78867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986" name="Google Shape;1986;p259"/>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7" name="Google Shape;1987;p259"/>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8" name="Google Shape;1988;p259"/>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bg>
      <p:bgPr>
        <a:gradFill>
          <a:gsLst>
            <a:gs pos="0">
              <a:schemeClr val="accent1"/>
            </a:gs>
            <a:gs pos="79000">
              <a:schemeClr val="lt1"/>
            </a:gs>
            <a:gs pos="100000">
              <a:schemeClr val="accent6"/>
            </a:gs>
          </a:gsLst>
          <a:lin ang="18900044" scaled="0"/>
        </a:gradFill>
      </p:bgPr>
    </p:bg>
    <p:spTree>
      <p:nvGrpSpPr>
        <p:cNvPr id="665" name="Shape 665"/>
        <p:cNvGrpSpPr/>
        <p:nvPr/>
      </p:nvGrpSpPr>
      <p:grpSpPr>
        <a:xfrm>
          <a:off x="0" y="0"/>
          <a:ext cx="0" cy="0"/>
          <a:chOff x="0" y="0"/>
          <a:chExt cx="0" cy="0"/>
        </a:xfrm>
      </p:grpSpPr>
      <p:sp>
        <p:nvSpPr>
          <p:cNvPr id="666" name="Google Shape;666;p131"/>
          <p:cNvSpPr/>
          <p:nvPr/>
        </p:nvSpPr>
        <p:spPr>
          <a:xfrm flipH="1" rot="10800000">
            <a:off x="7131170"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31"/>
          <p:cNvSpPr/>
          <p:nvPr/>
        </p:nvSpPr>
        <p:spPr>
          <a:xfrm flipH="1" rot="10800000">
            <a:off x="-2132275"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31"/>
          <p:cNvSpPr/>
          <p:nvPr/>
        </p:nvSpPr>
        <p:spPr>
          <a:xfrm flipH="1" rot="9099793">
            <a:off x="6864270" y="-963286"/>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31"/>
          <p:cNvSpPr/>
          <p:nvPr/>
        </p:nvSpPr>
        <p:spPr>
          <a:xfrm flipH="1" rot="-1345006">
            <a:off x="-933337" y="2256677"/>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31"/>
          <p:cNvSpPr txBox="1"/>
          <p:nvPr>
            <p:ph type="title"/>
          </p:nvPr>
        </p:nvSpPr>
        <p:spPr>
          <a:xfrm>
            <a:off x="1324050" y="1307100"/>
            <a:ext cx="6495900" cy="25293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6000"/>
              <a:buNone/>
              <a:defRPr sz="8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Tree>
  </p:cSld>
  <p:clrMapOvr>
    <a:masterClrMapping/>
  </p:clrMapOvr>
  <p:transition>
    <p:fade thruBlk="1"/>
  </p:transition>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89" name="Shape 1989"/>
        <p:cNvGrpSpPr/>
        <p:nvPr/>
      </p:nvGrpSpPr>
      <p:grpSpPr>
        <a:xfrm>
          <a:off x="0" y="0"/>
          <a:ext cx="0" cy="0"/>
          <a:chOff x="0" y="0"/>
          <a:chExt cx="0" cy="0"/>
        </a:xfrm>
      </p:grpSpPr>
      <p:sp>
        <p:nvSpPr>
          <p:cNvPr id="1990" name="Google Shape;1990;p260"/>
          <p:cNvSpPr txBox="1"/>
          <p:nvPr>
            <p:ph type="title"/>
          </p:nvPr>
        </p:nvSpPr>
        <p:spPr>
          <a:xfrm rot="5400000">
            <a:off x="5726905" y="1853338"/>
            <a:ext cx="4358879" cy="12001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1" name="Google Shape;1991;p260"/>
          <p:cNvSpPr txBox="1"/>
          <p:nvPr>
            <p:ph idx="1" type="body"/>
          </p:nvPr>
        </p:nvSpPr>
        <p:spPr>
          <a:xfrm rot="5400000">
            <a:off x="1649611" y="-746987"/>
            <a:ext cx="4358879" cy="64008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1992" name="Google Shape;1992;p260"/>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3" name="Google Shape;1993;p260"/>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4" name="Google Shape;1994;p260"/>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02" name="Shape 2002"/>
        <p:cNvGrpSpPr/>
        <p:nvPr/>
      </p:nvGrpSpPr>
      <p:grpSpPr>
        <a:xfrm>
          <a:off x="0" y="0"/>
          <a:ext cx="0" cy="0"/>
          <a:chOff x="0" y="0"/>
          <a:chExt cx="0" cy="0"/>
        </a:xfrm>
      </p:grpSpPr>
      <p:sp>
        <p:nvSpPr>
          <p:cNvPr id="2003" name="Google Shape;2003;p101"/>
          <p:cNvSpPr txBox="1"/>
          <p:nvPr>
            <p:ph type="title"/>
          </p:nvPr>
        </p:nvSpPr>
        <p:spPr>
          <a:xfrm>
            <a:off x="5943600" y="1143000"/>
            <a:ext cx="2571750" cy="14287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4" name="Google Shape;2004;p101"/>
          <p:cNvSpPr txBox="1"/>
          <p:nvPr>
            <p:ph idx="1" type="body"/>
          </p:nvPr>
        </p:nvSpPr>
        <p:spPr>
          <a:xfrm>
            <a:off x="628650" y="514350"/>
            <a:ext cx="4800600" cy="3943350"/>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005" name="Google Shape;2005;p101"/>
          <p:cNvSpPr txBox="1"/>
          <p:nvPr>
            <p:ph idx="2" type="body"/>
          </p:nvPr>
        </p:nvSpPr>
        <p:spPr>
          <a:xfrm>
            <a:off x="5943600" y="2686050"/>
            <a:ext cx="2571750"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006" name="Google Shape;2006;p101"/>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7" name="Google Shape;2007;p101"/>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8" name="Google Shape;2008;p101"/>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009" name="Shape 2009"/>
        <p:cNvGrpSpPr/>
        <p:nvPr/>
      </p:nvGrpSpPr>
      <p:grpSpPr>
        <a:xfrm>
          <a:off x="0" y="0"/>
          <a:ext cx="0" cy="0"/>
          <a:chOff x="0" y="0"/>
          <a:chExt cx="0" cy="0"/>
        </a:xfrm>
      </p:grpSpPr>
      <p:sp>
        <p:nvSpPr>
          <p:cNvPr id="2010" name="Google Shape;2010;p261"/>
          <p:cNvSpPr/>
          <p:nvPr/>
        </p:nvSpPr>
        <p:spPr>
          <a:xfrm>
            <a:off x="0" y="2952523"/>
            <a:ext cx="9144000" cy="1577340"/>
          </a:xfrm>
          <a:prstGeom prst="rect">
            <a:avLst/>
          </a:prstGeom>
          <a:solidFill>
            <a:schemeClr val="dk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11" name="Google Shape;2011;p261"/>
          <p:cNvSpPr txBox="1"/>
          <p:nvPr>
            <p:ph type="ctrTitle"/>
          </p:nvPr>
        </p:nvSpPr>
        <p:spPr>
          <a:xfrm>
            <a:off x="628689" y="3086225"/>
            <a:ext cx="7886699" cy="868835"/>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2" name="Google Shape;2012;p261"/>
          <p:cNvSpPr txBox="1"/>
          <p:nvPr>
            <p:ph idx="1" type="subTitle"/>
          </p:nvPr>
        </p:nvSpPr>
        <p:spPr>
          <a:xfrm>
            <a:off x="628689" y="4003628"/>
            <a:ext cx="7886699" cy="356127"/>
          </a:xfrm>
          <a:prstGeom prst="rect">
            <a:avLst/>
          </a:prstGeom>
          <a:noFill/>
          <a:ln>
            <a:noFill/>
          </a:ln>
        </p:spPr>
        <p:txBody>
          <a:bodyPr anchorCtr="0" anchor="t" bIns="34275" lIns="68375" spcFirstLastPara="1" rIns="683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13" name="Shape 2013"/>
        <p:cNvGrpSpPr/>
        <p:nvPr/>
      </p:nvGrpSpPr>
      <p:grpSpPr>
        <a:xfrm>
          <a:off x="0" y="0"/>
          <a:ext cx="0" cy="0"/>
          <a:chOff x="0" y="0"/>
          <a:chExt cx="0" cy="0"/>
        </a:xfrm>
      </p:grpSpPr>
      <p:sp>
        <p:nvSpPr>
          <p:cNvPr id="2014" name="Google Shape;2014;p262"/>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5" name="Google Shape;2015;p262"/>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016" name="Google Shape;2016;p262"/>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7" name="Google Shape;2017;p262"/>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8" name="Google Shape;2018;p262"/>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019" name="Shape 2019"/>
        <p:cNvGrpSpPr/>
        <p:nvPr/>
      </p:nvGrpSpPr>
      <p:grpSpPr>
        <a:xfrm>
          <a:off x="0" y="0"/>
          <a:ext cx="0" cy="0"/>
          <a:chOff x="0" y="0"/>
          <a:chExt cx="0" cy="0"/>
        </a:xfrm>
      </p:grpSpPr>
      <p:sp>
        <p:nvSpPr>
          <p:cNvPr id="2020" name="Google Shape;2020;p263"/>
          <p:cNvSpPr/>
          <p:nvPr/>
        </p:nvSpPr>
        <p:spPr>
          <a:xfrm>
            <a:off x="0" y="2457450"/>
            <a:ext cx="9144000" cy="2072412"/>
          </a:xfrm>
          <a:prstGeom prst="rect">
            <a:avLst/>
          </a:prstGeom>
          <a:solidFill>
            <a:schemeClr val="accent1"/>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1" name="Google Shape;2021;p263"/>
          <p:cNvSpPr txBox="1"/>
          <p:nvPr>
            <p:ph type="title"/>
          </p:nvPr>
        </p:nvSpPr>
        <p:spPr>
          <a:xfrm>
            <a:off x="630936" y="2571876"/>
            <a:ext cx="7200900" cy="1378889"/>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2" name="Google Shape;2022;p263"/>
          <p:cNvSpPr txBox="1"/>
          <p:nvPr>
            <p:ph idx="1" type="body"/>
          </p:nvPr>
        </p:nvSpPr>
        <p:spPr>
          <a:xfrm>
            <a:off x="630936" y="4005072"/>
            <a:ext cx="7200900" cy="356616"/>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23" name="Shape 2023"/>
        <p:cNvGrpSpPr/>
        <p:nvPr/>
      </p:nvGrpSpPr>
      <p:grpSpPr>
        <a:xfrm>
          <a:off x="0" y="0"/>
          <a:ext cx="0" cy="0"/>
          <a:chOff x="0" y="0"/>
          <a:chExt cx="0" cy="0"/>
        </a:xfrm>
      </p:grpSpPr>
      <p:sp>
        <p:nvSpPr>
          <p:cNvPr id="2024" name="Google Shape;2024;p264"/>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5" name="Google Shape;2025;p264"/>
          <p:cNvSpPr txBox="1"/>
          <p:nvPr>
            <p:ph idx="1" type="body"/>
          </p:nvPr>
        </p:nvSpPr>
        <p:spPr>
          <a:xfrm>
            <a:off x="6286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026" name="Google Shape;2026;p264"/>
          <p:cNvSpPr txBox="1"/>
          <p:nvPr>
            <p:ph idx="2" type="body"/>
          </p:nvPr>
        </p:nvSpPr>
        <p:spPr>
          <a:xfrm>
            <a:off x="4743450" y="1369219"/>
            <a:ext cx="3771900" cy="3263504"/>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027" name="Google Shape;2027;p264"/>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8" name="Google Shape;2028;p264"/>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29" name="Google Shape;2029;p264"/>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30" name="Shape 2030"/>
        <p:cNvGrpSpPr/>
        <p:nvPr/>
      </p:nvGrpSpPr>
      <p:grpSpPr>
        <a:xfrm>
          <a:off x="0" y="0"/>
          <a:ext cx="0" cy="0"/>
          <a:chOff x="0" y="0"/>
          <a:chExt cx="0" cy="0"/>
        </a:xfrm>
      </p:grpSpPr>
      <p:sp>
        <p:nvSpPr>
          <p:cNvPr id="2031" name="Google Shape;2031;p265"/>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2" name="Google Shape;2032;p265"/>
          <p:cNvSpPr txBox="1"/>
          <p:nvPr>
            <p:ph idx="1" type="body"/>
          </p:nvPr>
        </p:nvSpPr>
        <p:spPr>
          <a:xfrm>
            <a:off x="6298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033" name="Google Shape;2033;p265"/>
          <p:cNvSpPr txBox="1"/>
          <p:nvPr>
            <p:ph idx="2" type="body"/>
          </p:nvPr>
        </p:nvSpPr>
        <p:spPr>
          <a:xfrm>
            <a:off x="629841" y="1886076"/>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034" name="Google Shape;2034;p265"/>
          <p:cNvSpPr txBox="1"/>
          <p:nvPr>
            <p:ph idx="3" type="body"/>
          </p:nvPr>
        </p:nvSpPr>
        <p:spPr>
          <a:xfrm>
            <a:off x="4744641" y="1371600"/>
            <a:ext cx="3771900" cy="514350"/>
          </a:xfrm>
          <a:prstGeom prst="rect">
            <a:avLst/>
          </a:prstGeom>
          <a:noFill/>
          <a:ln>
            <a:noFill/>
          </a:ln>
        </p:spPr>
        <p:txBody>
          <a:bodyPr anchorCtr="0" anchor="ctr" bIns="34275" lIns="68375" spcFirstLastPara="1" rIns="683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035" name="Google Shape;2035;p265"/>
          <p:cNvSpPr txBox="1"/>
          <p:nvPr>
            <p:ph idx="4" type="body"/>
          </p:nvPr>
        </p:nvSpPr>
        <p:spPr>
          <a:xfrm>
            <a:off x="4744641" y="1886076"/>
            <a:ext cx="3771900" cy="2756297"/>
          </a:xfrm>
          <a:prstGeom prst="rect">
            <a:avLst/>
          </a:prstGeom>
          <a:noFill/>
          <a:ln>
            <a:noFill/>
          </a:ln>
        </p:spPr>
        <p:txBody>
          <a:bodyPr anchorCtr="0" anchor="t" bIns="34275" lIns="68375" spcFirstLastPara="1" rIns="683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036" name="Google Shape;2036;p265"/>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7" name="Google Shape;2037;p265"/>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8" name="Google Shape;2038;p265"/>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39" name="Shape 2039"/>
        <p:cNvGrpSpPr/>
        <p:nvPr/>
      </p:nvGrpSpPr>
      <p:grpSpPr>
        <a:xfrm>
          <a:off x="0" y="0"/>
          <a:ext cx="0" cy="0"/>
          <a:chOff x="0" y="0"/>
          <a:chExt cx="0" cy="0"/>
        </a:xfrm>
      </p:grpSpPr>
      <p:sp>
        <p:nvSpPr>
          <p:cNvPr id="2040" name="Google Shape;2040;p266"/>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1" name="Google Shape;2041;p266"/>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2" name="Google Shape;2042;p266"/>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3" name="Google Shape;2043;p266"/>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44" name="Shape 2044"/>
        <p:cNvGrpSpPr/>
        <p:nvPr/>
      </p:nvGrpSpPr>
      <p:grpSpPr>
        <a:xfrm>
          <a:off x="0" y="0"/>
          <a:ext cx="0" cy="0"/>
          <a:chOff x="0" y="0"/>
          <a:chExt cx="0" cy="0"/>
        </a:xfrm>
      </p:grpSpPr>
      <p:sp>
        <p:nvSpPr>
          <p:cNvPr id="2045" name="Google Shape;2045;p267"/>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6" name="Google Shape;2046;p267"/>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7" name="Google Shape;2047;p267"/>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48" name="Shape 2048"/>
        <p:cNvGrpSpPr/>
        <p:nvPr/>
      </p:nvGrpSpPr>
      <p:grpSpPr>
        <a:xfrm>
          <a:off x="0" y="0"/>
          <a:ext cx="0" cy="0"/>
          <a:chOff x="0" y="0"/>
          <a:chExt cx="0" cy="0"/>
        </a:xfrm>
      </p:grpSpPr>
      <p:sp>
        <p:nvSpPr>
          <p:cNvPr id="2049" name="Google Shape;2049;p268"/>
          <p:cNvSpPr txBox="1"/>
          <p:nvPr>
            <p:ph type="title"/>
          </p:nvPr>
        </p:nvSpPr>
        <p:spPr>
          <a:xfrm>
            <a:off x="5943600" y="1145286"/>
            <a:ext cx="2571750" cy="1426464"/>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050" name="Google Shape;2050;p268"/>
          <p:cNvSpPr/>
          <p:nvPr>
            <p:ph idx="2" type="pic"/>
          </p:nvPr>
        </p:nvSpPr>
        <p:spPr>
          <a:xfrm>
            <a:off x="628648" y="514350"/>
            <a:ext cx="4800600" cy="3943350"/>
          </a:xfrm>
          <a:prstGeom prst="rect">
            <a:avLst/>
          </a:prstGeom>
          <a:noFill/>
          <a:ln>
            <a:noFill/>
          </a:ln>
        </p:spPr>
      </p:sp>
      <p:sp>
        <p:nvSpPr>
          <p:cNvPr id="2051" name="Google Shape;2051;p268"/>
          <p:cNvSpPr txBox="1"/>
          <p:nvPr>
            <p:ph idx="1" type="body"/>
          </p:nvPr>
        </p:nvSpPr>
        <p:spPr>
          <a:xfrm>
            <a:off x="5943726" y="2686050"/>
            <a:ext cx="2571749" cy="1371600"/>
          </a:xfrm>
          <a:prstGeom prst="rect">
            <a:avLst/>
          </a:prstGeom>
          <a:noFill/>
          <a:ln>
            <a:noFill/>
          </a:ln>
        </p:spPr>
        <p:txBody>
          <a:bodyPr anchorCtr="0" anchor="t" bIns="34275" lIns="68375" spcFirstLastPara="1" rIns="683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052" name="Google Shape;2052;p268"/>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3" name="Google Shape;2053;p268"/>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4" name="Google Shape;2054;p268"/>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bg>
      <p:bgPr>
        <a:gradFill>
          <a:gsLst>
            <a:gs pos="0">
              <a:schemeClr val="accent1"/>
            </a:gs>
            <a:gs pos="79000">
              <a:schemeClr val="lt1"/>
            </a:gs>
            <a:gs pos="100000">
              <a:schemeClr val="accent6"/>
            </a:gs>
          </a:gsLst>
          <a:lin ang="13500032" scaled="0"/>
        </a:gradFill>
      </p:bgPr>
    </p:bg>
    <p:spTree>
      <p:nvGrpSpPr>
        <p:cNvPr id="671" name="Shape 671"/>
        <p:cNvGrpSpPr/>
        <p:nvPr/>
      </p:nvGrpSpPr>
      <p:grpSpPr>
        <a:xfrm>
          <a:off x="0" y="0"/>
          <a:ext cx="0" cy="0"/>
          <a:chOff x="0" y="0"/>
          <a:chExt cx="0" cy="0"/>
        </a:xfrm>
      </p:grpSpPr>
      <p:sp>
        <p:nvSpPr>
          <p:cNvPr id="672" name="Google Shape;672;p132"/>
          <p:cNvSpPr/>
          <p:nvPr/>
        </p:nvSpPr>
        <p:spPr>
          <a:xfrm rot="-5400000">
            <a:off x="6676813" y="-559328"/>
            <a:ext cx="2697572" cy="3151164"/>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32"/>
          <p:cNvSpPr/>
          <p:nvPr/>
        </p:nvSpPr>
        <p:spPr>
          <a:xfrm>
            <a:off x="7569301" y="3791001"/>
            <a:ext cx="2451002" cy="246076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32"/>
          <p:cNvSpPr/>
          <p:nvPr/>
        </p:nvSpPr>
        <p:spPr>
          <a:xfrm rot="1039056">
            <a:off x="-254188" y="-742591"/>
            <a:ext cx="1938577" cy="1927574"/>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32"/>
          <p:cNvSpPr txBox="1"/>
          <p:nvPr>
            <p:ph type="title"/>
          </p:nvPr>
        </p:nvSpPr>
        <p:spPr>
          <a:xfrm>
            <a:off x="715100" y="2618675"/>
            <a:ext cx="4919400" cy="4770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600"/>
              <a:buNone/>
              <a:defRPr sz="40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76" name="Google Shape;676;p132"/>
          <p:cNvSpPr txBox="1"/>
          <p:nvPr>
            <p:ph idx="1" type="subTitle"/>
          </p:nvPr>
        </p:nvSpPr>
        <p:spPr>
          <a:xfrm>
            <a:off x="715100" y="3465400"/>
            <a:ext cx="4966200" cy="11430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8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transition>
    <p:fade thruBlk="1"/>
  </p:transition>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055" name="Shape 2055"/>
        <p:cNvGrpSpPr/>
        <p:nvPr/>
      </p:nvGrpSpPr>
      <p:grpSpPr>
        <a:xfrm>
          <a:off x="0" y="0"/>
          <a:ext cx="0" cy="0"/>
          <a:chOff x="0" y="0"/>
          <a:chExt cx="0" cy="0"/>
        </a:xfrm>
      </p:grpSpPr>
      <p:sp>
        <p:nvSpPr>
          <p:cNvPr id="2056" name="Google Shape;2056;p269"/>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7" name="Google Shape;2057;p269"/>
          <p:cNvSpPr txBox="1"/>
          <p:nvPr>
            <p:ph idx="1" type="body"/>
          </p:nvPr>
        </p:nvSpPr>
        <p:spPr>
          <a:xfrm rot="5400000">
            <a:off x="2940248" y="-942379"/>
            <a:ext cx="3263504" cy="78867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058" name="Google Shape;2058;p269"/>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9" name="Google Shape;2059;p269"/>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0" name="Google Shape;2060;p269"/>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061" name="Shape 2061"/>
        <p:cNvGrpSpPr/>
        <p:nvPr/>
      </p:nvGrpSpPr>
      <p:grpSpPr>
        <a:xfrm>
          <a:off x="0" y="0"/>
          <a:ext cx="0" cy="0"/>
          <a:chOff x="0" y="0"/>
          <a:chExt cx="0" cy="0"/>
        </a:xfrm>
      </p:grpSpPr>
      <p:sp>
        <p:nvSpPr>
          <p:cNvPr id="2062" name="Google Shape;2062;p270"/>
          <p:cNvSpPr txBox="1"/>
          <p:nvPr>
            <p:ph type="title"/>
          </p:nvPr>
        </p:nvSpPr>
        <p:spPr>
          <a:xfrm rot="5400000">
            <a:off x="5726905" y="1853334"/>
            <a:ext cx="4358879" cy="1200150"/>
          </a:xfrm>
          <a:prstGeom prst="rect">
            <a:avLst/>
          </a:prstGeom>
          <a:noFill/>
          <a:ln>
            <a:noFill/>
          </a:ln>
        </p:spPr>
        <p:txBody>
          <a:bodyPr anchorCtr="0" anchor="b" bIns="34275" lIns="68375" spcFirstLastPara="1" rIns="683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3" name="Google Shape;2063;p270"/>
          <p:cNvSpPr txBox="1"/>
          <p:nvPr>
            <p:ph idx="1" type="body"/>
          </p:nvPr>
        </p:nvSpPr>
        <p:spPr>
          <a:xfrm rot="5400000">
            <a:off x="1649611" y="-746992"/>
            <a:ext cx="4358879" cy="6400800"/>
          </a:xfrm>
          <a:prstGeom prst="rect">
            <a:avLst/>
          </a:prstGeom>
          <a:noFill/>
          <a:ln>
            <a:noFill/>
          </a:ln>
        </p:spPr>
        <p:txBody>
          <a:bodyPr anchorCtr="0" anchor="t" bIns="34275" lIns="68375" spcFirstLastPara="1" rIns="683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064" name="Google Shape;2064;p270"/>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5" name="Google Shape;2065;p270"/>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66" name="Google Shape;2066;p270"/>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74" name="Shape 2074"/>
        <p:cNvGrpSpPr/>
        <p:nvPr/>
      </p:nvGrpSpPr>
      <p:grpSpPr>
        <a:xfrm>
          <a:off x="0" y="0"/>
          <a:ext cx="0" cy="0"/>
          <a:chOff x="0" y="0"/>
          <a:chExt cx="0" cy="0"/>
        </a:xfrm>
      </p:grpSpPr>
      <p:sp>
        <p:nvSpPr>
          <p:cNvPr id="2075" name="Google Shape;2075;p103"/>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6" name="Google Shape;2076;p103"/>
          <p:cNvSpPr txBox="1"/>
          <p:nvPr>
            <p:ph idx="1" type="body"/>
          </p:nvPr>
        </p:nvSpPr>
        <p:spPr>
          <a:xfrm>
            <a:off x="6286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077" name="Google Shape;2077;p103"/>
          <p:cNvSpPr txBox="1"/>
          <p:nvPr>
            <p:ph idx="2" type="body"/>
          </p:nvPr>
        </p:nvSpPr>
        <p:spPr>
          <a:xfrm>
            <a:off x="47434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078" name="Google Shape;2078;p103"/>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9" name="Google Shape;2079;p103"/>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0" name="Google Shape;2080;p103"/>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081" name="Shape 2081"/>
        <p:cNvGrpSpPr/>
        <p:nvPr/>
      </p:nvGrpSpPr>
      <p:grpSpPr>
        <a:xfrm>
          <a:off x="0" y="0"/>
          <a:ext cx="0" cy="0"/>
          <a:chOff x="0" y="0"/>
          <a:chExt cx="0" cy="0"/>
        </a:xfrm>
      </p:grpSpPr>
      <p:sp>
        <p:nvSpPr>
          <p:cNvPr id="2082" name="Google Shape;2082;p271"/>
          <p:cNvSpPr/>
          <p:nvPr/>
        </p:nvSpPr>
        <p:spPr>
          <a:xfrm>
            <a:off x="0" y="2952523"/>
            <a:ext cx="9144000" cy="1577340"/>
          </a:xfrm>
          <a:prstGeom prst="rect">
            <a:avLst/>
          </a:prstGeom>
          <a:solidFill>
            <a:schemeClr val="dk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83" name="Google Shape;2083;p271"/>
          <p:cNvSpPr txBox="1"/>
          <p:nvPr>
            <p:ph type="ctrTitle"/>
          </p:nvPr>
        </p:nvSpPr>
        <p:spPr>
          <a:xfrm>
            <a:off x="628689" y="3086220"/>
            <a:ext cx="7886699" cy="868835"/>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4" name="Google Shape;2084;p271"/>
          <p:cNvSpPr txBox="1"/>
          <p:nvPr>
            <p:ph idx="1" type="subTitle"/>
          </p:nvPr>
        </p:nvSpPr>
        <p:spPr>
          <a:xfrm>
            <a:off x="628689" y="4003628"/>
            <a:ext cx="7886699" cy="356127"/>
          </a:xfrm>
          <a:prstGeom prst="rect">
            <a:avLst/>
          </a:prstGeom>
          <a:noFill/>
          <a:ln>
            <a:noFill/>
          </a:ln>
        </p:spPr>
        <p:txBody>
          <a:bodyPr anchorCtr="0" anchor="t" bIns="34275" lIns="68400" spcFirstLastPara="1" rIns="68400"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85" name="Shape 2085"/>
        <p:cNvGrpSpPr/>
        <p:nvPr/>
      </p:nvGrpSpPr>
      <p:grpSpPr>
        <a:xfrm>
          <a:off x="0" y="0"/>
          <a:ext cx="0" cy="0"/>
          <a:chOff x="0" y="0"/>
          <a:chExt cx="0" cy="0"/>
        </a:xfrm>
      </p:grpSpPr>
      <p:sp>
        <p:nvSpPr>
          <p:cNvPr id="2086" name="Google Shape;2086;p272"/>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7" name="Google Shape;2087;p272"/>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088" name="Google Shape;2088;p272"/>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9" name="Google Shape;2089;p272"/>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0" name="Google Shape;2090;p272"/>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091" name="Shape 2091"/>
        <p:cNvGrpSpPr/>
        <p:nvPr/>
      </p:nvGrpSpPr>
      <p:grpSpPr>
        <a:xfrm>
          <a:off x="0" y="0"/>
          <a:ext cx="0" cy="0"/>
          <a:chOff x="0" y="0"/>
          <a:chExt cx="0" cy="0"/>
        </a:xfrm>
      </p:grpSpPr>
      <p:sp>
        <p:nvSpPr>
          <p:cNvPr id="2092" name="Google Shape;2092;p273"/>
          <p:cNvSpPr/>
          <p:nvPr/>
        </p:nvSpPr>
        <p:spPr>
          <a:xfrm>
            <a:off x="0" y="2457450"/>
            <a:ext cx="9144000" cy="2072412"/>
          </a:xfrm>
          <a:prstGeom prst="rect">
            <a:avLst/>
          </a:prstGeom>
          <a:solidFill>
            <a:schemeClr val="accent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93" name="Google Shape;2093;p273"/>
          <p:cNvSpPr txBox="1"/>
          <p:nvPr>
            <p:ph type="title"/>
          </p:nvPr>
        </p:nvSpPr>
        <p:spPr>
          <a:xfrm>
            <a:off x="630936" y="2571871"/>
            <a:ext cx="7200900" cy="1378889"/>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4" name="Google Shape;2094;p273"/>
          <p:cNvSpPr txBox="1"/>
          <p:nvPr>
            <p:ph idx="1" type="body"/>
          </p:nvPr>
        </p:nvSpPr>
        <p:spPr>
          <a:xfrm>
            <a:off x="630936" y="4005072"/>
            <a:ext cx="7200900" cy="356616"/>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95" name="Shape 2095"/>
        <p:cNvGrpSpPr/>
        <p:nvPr/>
      </p:nvGrpSpPr>
      <p:grpSpPr>
        <a:xfrm>
          <a:off x="0" y="0"/>
          <a:ext cx="0" cy="0"/>
          <a:chOff x="0" y="0"/>
          <a:chExt cx="0" cy="0"/>
        </a:xfrm>
      </p:grpSpPr>
      <p:sp>
        <p:nvSpPr>
          <p:cNvPr id="2096" name="Google Shape;2096;p274"/>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7" name="Google Shape;2097;p274"/>
          <p:cNvSpPr txBox="1"/>
          <p:nvPr>
            <p:ph idx="1" type="body"/>
          </p:nvPr>
        </p:nvSpPr>
        <p:spPr>
          <a:xfrm>
            <a:off x="6298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098" name="Google Shape;2098;p274"/>
          <p:cNvSpPr txBox="1"/>
          <p:nvPr>
            <p:ph idx="2" type="body"/>
          </p:nvPr>
        </p:nvSpPr>
        <p:spPr>
          <a:xfrm>
            <a:off x="629841" y="1886071"/>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099" name="Google Shape;2099;p274"/>
          <p:cNvSpPr txBox="1"/>
          <p:nvPr>
            <p:ph idx="3" type="body"/>
          </p:nvPr>
        </p:nvSpPr>
        <p:spPr>
          <a:xfrm>
            <a:off x="47446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100" name="Google Shape;2100;p274"/>
          <p:cNvSpPr txBox="1"/>
          <p:nvPr>
            <p:ph idx="4" type="body"/>
          </p:nvPr>
        </p:nvSpPr>
        <p:spPr>
          <a:xfrm>
            <a:off x="4744641" y="1886071"/>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101" name="Google Shape;2101;p274"/>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2" name="Google Shape;2102;p274"/>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3" name="Google Shape;2103;p274"/>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04" name="Shape 2104"/>
        <p:cNvGrpSpPr/>
        <p:nvPr/>
      </p:nvGrpSpPr>
      <p:grpSpPr>
        <a:xfrm>
          <a:off x="0" y="0"/>
          <a:ext cx="0" cy="0"/>
          <a:chOff x="0" y="0"/>
          <a:chExt cx="0" cy="0"/>
        </a:xfrm>
      </p:grpSpPr>
      <p:sp>
        <p:nvSpPr>
          <p:cNvPr id="2105" name="Google Shape;2105;p275"/>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06" name="Google Shape;2106;p275"/>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7" name="Google Shape;2107;p275"/>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8" name="Google Shape;2108;p275"/>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9" name="Shape 2109"/>
        <p:cNvGrpSpPr/>
        <p:nvPr/>
      </p:nvGrpSpPr>
      <p:grpSpPr>
        <a:xfrm>
          <a:off x="0" y="0"/>
          <a:ext cx="0" cy="0"/>
          <a:chOff x="0" y="0"/>
          <a:chExt cx="0" cy="0"/>
        </a:xfrm>
      </p:grpSpPr>
      <p:sp>
        <p:nvSpPr>
          <p:cNvPr id="2110" name="Google Shape;2110;p276"/>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1" name="Google Shape;2111;p276"/>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2" name="Google Shape;2112;p276"/>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13" name="Shape 2113"/>
        <p:cNvGrpSpPr/>
        <p:nvPr/>
      </p:nvGrpSpPr>
      <p:grpSpPr>
        <a:xfrm>
          <a:off x="0" y="0"/>
          <a:ext cx="0" cy="0"/>
          <a:chOff x="0" y="0"/>
          <a:chExt cx="0" cy="0"/>
        </a:xfrm>
      </p:grpSpPr>
      <p:sp>
        <p:nvSpPr>
          <p:cNvPr id="2114" name="Google Shape;2114;p277"/>
          <p:cNvSpPr txBox="1"/>
          <p:nvPr>
            <p:ph type="title"/>
          </p:nvPr>
        </p:nvSpPr>
        <p:spPr>
          <a:xfrm>
            <a:off x="5943600" y="1143000"/>
            <a:ext cx="2571750" cy="14287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5" name="Google Shape;2115;p277"/>
          <p:cNvSpPr txBox="1"/>
          <p:nvPr>
            <p:ph idx="1" type="body"/>
          </p:nvPr>
        </p:nvSpPr>
        <p:spPr>
          <a:xfrm>
            <a:off x="628650" y="514350"/>
            <a:ext cx="4800600" cy="3943350"/>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116" name="Google Shape;2116;p277"/>
          <p:cNvSpPr txBox="1"/>
          <p:nvPr>
            <p:ph idx="2" type="body"/>
          </p:nvPr>
        </p:nvSpPr>
        <p:spPr>
          <a:xfrm>
            <a:off x="5943600" y="2686050"/>
            <a:ext cx="2571750"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117" name="Google Shape;2117;p277"/>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8" name="Google Shape;2118;p277"/>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9" name="Google Shape;2119;p277"/>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chemeClr val="accent5"/>
            </a:gs>
            <a:gs pos="100000">
              <a:schemeClr val="accent6"/>
            </a:gs>
          </a:gsLst>
          <a:path path="circle">
            <a:fillToRect b="50%" l="50%" r="50%" t="50%"/>
          </a:path>
          <a:tileRect/>
        </a:gradFill>
      </p:bgPr>
    </p:bg>
    <p:spTree>
      <p:nvGrpSpPr>
        <p:cNvPr id="89" name="Shape 89"/>
        <p:cNvGrpSpPr/>
        <p:nvPr/>
      </p:nvGrpSpPr>
      <p:grpSpPr>
        <a:xfrm>
          <a:off x="0" y="0"/>
          <a:ext cx="0" cy="0"/>
          <a:chOff x="0" y="0"/>
          <a:chExt cx="0" cy="0"/>
        </a:xfrm>
      </p:grpSpPr>
      <p:pic>
        <p:nvPicPr>
          <p:cNvPr id="90" name="Google Shape;90;p61"/>
          <p:cNvPicPr preferRelativeResize="0"/>
          <p:nvPr/>
        </p:nvPicPr>
        <p:blipFill rotWithShape="1">
          <a:blip r:embed="rId2">
            <a:alphaModFix/>
          </a:blip>
          <a:srcRect b="0" l="0" r="0" t="0"/>
          <a:stretch/>
        </p:blipFill>
        <p:spPr>
          <a:xfrm>
            <a:off x="0" y="0"/>
            <a:ext cx="9144000" cy="5143481"/>
          </a:xfrm>
          <a:prstGeom prst="rect">
            <a:avLst/>
          </a:prstGeom>
          <a:noFill/>
          <a:ln>
            <a:noFill/>
          </a:ln>
        </p:spPr>
      </p:pic>
      <p:sp>
        <p:nvSpPr>
          <p:cNvPr id="91" name="Google Shape;91;p61"/>
          <p:cNvSpPr txBox="1"/>
          <p:nvPr>
            <p:ph idx="1" type="body"/>
          </p:nvPr>
        </p:nvSpPr>
        <p:spPr>
          <a:xfrm>
            <a:off x="2200475" y="1321650"/>
            <a:ext cx="4743000" cy="2500200"/>
          </a:xfrm>
          <a:prstGeom prst="rect">
            <a:avLst/>
          </a:prstGeom>
          <a:noFill/>
          <a:ln>
            <a:noFill/>
          </a:ln>
          <a:effectLst>
            <a:outerShdw blurRad="57150" rotWithShape="0" algn="bl" dir="5400000" dist="19050">
              <a:schemeClr val="lt1">
                <a:alpha val="29803"/>
              </a:schemeClr>
            </a:outerShdw>
          </a:effectLst>
        </p:spPr>
        <p:txBody>
          <a:bodyPr anchorCtr="0" anchor="ctr" bIns="0" lIns="0" spcFirstLastPara="1" rIns="0" wrap="square" tIns="0">
            <a:noAutofit/>
          </a:bodyPr>
          <a:lstStyle>
            <a:lvl1pPr indent="-342900" lvl="0" marL="457200" algn="ctr">
              <a:lnSpc>
                <a:spcPct val="115000"/>
              </a:lnSpc>
              <a:spcBef>
                <a:spcPts val="600"/>
              </a:spcBef>
              <a:spcAft>
                <a:spcPts val="0"/>
              </a:spcAft>
              <a:buSzPts val="1800"/>
              <a:buFont typeface="Abril Fatface"/>
              <a:buChar char="⋆"/>
              <a:defRPr i="1">
                <a:latin typeface="Abril Fatface"/>
                <a:ea typeface="Abril Fatface"/>
                <a:cs typeface="Abril Fatface"/>
                <a:sym typeface="Abril Fatface"/>
              </a:defRPr>
            </a:lvl1pPr>
            <a:lvl2pPr indent="-342900" lvl="1" marL="9144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2pPr>
            <a:lvl3pPr indent="-342900" lvl="2" marL="13716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3pPr>
            <a:lvl4pPr indent="-342900" lvl="3" marL="18288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4pPr>
            <a:lvl5pPr indent="-342900" lvl="4" marL="22860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5pPr>
            <a:lvl6pPr indent="-342900" lvl="5" marL="27432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6pPr>
            <a:lvl7pPr indent="-342900" lvl="6" marL="32004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7pPr>
            <a:lvl8pPr indent="-342900" lvl="7" marL="36576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8pPr>
            <a:lvl9pPr indent="-342900" lvl="8" marL="4114800" algn="ctr">
              <a:lnSpc>
                <a:spcPct val="115000"/>
              </a:lnSpc>
              <a:spcBef>
                <a:spcPts val="0"/>
              </a:spcBef>
              <a:spcAft>
                <a:spcPts val="0"/>
              </a:spcAft>
              <a:buSzPts val="1800"/>
              <a:buFont typeface="Abril Fatface"/>
              <a:buChar char="○"/>
              <a:defRPr i="1">
                <a:latin typeface="Abril Fatface"/>
                <a:ea typeface="Abril Fatface"/>
                <a:cs typeface="Abril Fatface"/>
                <a:sym typeface="Abril Fatface"/>
              </a:defRPr>
            </a:lvl9pPr>
          </a:lstStyle>
          <a:p/>
        </p:txBody>
      </p:sp>
      <p:sp>
        <p:nvSpPr>
          <p:cNvPr id="92" name="Google Shape;92;p61"/>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gradFill>
          <a:gsLst>
            <a:gs pos="0">
              <a:schemeClr val="accent1"/>
            </a:gs>
            <a:gs pos="79000">
              <a:schemeClr val="lt1"/>
            </a:gs>
            <a:gs pos="100000">
              <a:schemeClr val="accent6"/>
            </a:gs>
          </a:gsLst>
          <a:lin ang="18900732" scaled="0"/>
        </a:gradFill>
      </p:bgPr>
    </p:bg>
    <p:spTree>
      <p:nvGrpSpPr>
        <p:cNvPr id="677" name="Shape 677"/>
        <p:cNvGrpSpPr/>
        <p:nvPr/>
      </p:nvGrpSpPr>
      <p:grpSpPr>
        <a:xfrm>
          <a:off x="0" y="0"/>
          <a:ext cx="0" cy="0"/>
          <a:chOff x="0" y="0"/>
          <a:chExt cx="0" cy="0"/>
        </a:xfrm>
      </p:grpSpPr>
      <p:sp>
        <p:nvSpPr>
          <p:cNvPr id="678" name="Google Shape;678;p133"/>
          <p:cNvSpPr txBox="1"/>
          <p:nvPr>
            <p:ph type="title"/>
          </p:nvPr>
        </p:nvSpPr>
        <p:spPr>
          <a:xfrm>
            <a:off x="720000" y="574025"/>
            <a:ext cx="7704000" cy="8922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679" name="Google Shape;679;p133"/>
          <p:cNvSpPr/>
          <p:nvPr/>
        </p:nvSpPr>
        <p:spPr>
          <a:xfrm flipH="1" rot="10800000">
            <a:off x="6959634" y="3713250"/>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20" name="Shape 2120"/>
        <p:cNvGrpSpPr/>
        <p:nvPr/>
      </p:nvGrpSpPr>
      <p:grpSpPr>
        <a:xfrm>
          <a:off x="0" y="0"/>
          <a:ext cx="0" cy="0"/>
          <a:chOff x="0" y="0"/>
          <a:chExt cx="0" cy="0"/>
        </a:xfrm>
      </p:grpSpPr>
      <p:sp>
        <p:nvSpPr>
          <p:cNvPr id="2121" name="Google Shape;2121;p278"/>
          <p:cNvSpPr txBox="1"/>
          <p:nvPr>
            <p:ph type="title"/>
          </p:nvPr>
        </p:nvSpPr>
        <p:spPr>
          <a:xfrm>
            <a:off x="5943600" y="1145286"/>
            <a:ext cx="2571750" cy="1426464"/>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122" name="Google Shape;2122;p278"/>
          <p:cNvSpPr/>
          <p:nvPr>
            <p:ph idx="2" type="pic"/>
          </p:nvPr>
        </p:nvSpPr>
        <p:spPr>
          <a:xfrm>
            <a:off x="628648" y="514350"/>
            <a:ext cx="4800600" cy="3943350"/>
          </a:xfrm>
          <a:prstGeom prst="rect">
            <a:avLst/>
          </a:prstGeom>
          <a:noFill/>
          <a:ln>
            <a:noFill/>
          </a:ln>
        </p:spPr>
      </p:sp>
      <p:sp>
        <p:nvSpPr>
          <p:cNvPr id="2123" name="Google Shape;2123;p278"/>
          <p:cNvSpPr txBox="1"/>
          <p:nvPr>
            <p:ph idx="1" type="body"/>
          </p:nvPr>
        </p:nvSpPr>
        <p:spPr>
          <a:xfrm>
            <a:off x="5943721" y="2686050"/>
            <a:ext cx="2571749"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124" name="Google Shape;2124;p278"/>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5" name="Google Shape;2125;p278"/>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6" name="Google Shape;2126;p278"/>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27" name="Shape 2127"/>
        <p:cNvGrpSpPr/>
        <p:nvPr/>
      </p:nvGrpSpPr>
      <p:grpSpPr>
        <a:xfrm>
          <a:off x="0" y="0"/>
          <a:ext cx="0" cy="0"/>
          <a:chOff x="0" y="0"/>
          <a:chExt cx="0" cy="0"/>
        </a:xfrm>
      </p:grpSpPr>
      <p:sp>
        <p:nvSpPr>
          <p:cNvPr id="2128" name="Google Shape;2128;p279"/>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9" name="Google Shape;2129;p279"/>
          <p:cNvSpPr txBox="1"/>
          <p:nvPr>
            <p:ph idx="1" type="body"/>
          </p:nvPr>
        </p:nvSpPr>
        <p:spPr>
          <a:xfrm rot="5400000">
            <a:off x="2940248" y="-942379"/>
            <a:ext cx="3263504" cy="78867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130" name="Google Shape;2130;p279"/>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1" name="Google Shape;2131;p279"/>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2" name="Google Shape;2132;p279"/>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133" name="Shape 2133"/>
        <p:cNvGrpSpPr/>
        <p:nvPr/>
      </p:nvGrpSpPr>
      <p:grpSpPr>
        <a:xfrm>
          <a:off x="0" y="0"/>
          <a:ext cx="0" cy="0"/>
          <a:chOff x="0" y="0"/>
          <a:chExt cx="0" cy="0"/>
        </a:xfrm>
      </p:grpSpPr>
      <p:sp>
        <p:nvSpPr>
          <p:cNvPr id="2134" name="Google Shape;2134;p280"/>
          <p:cNvSpPr txBox="1"/>
          <p:nvPr>
            <p:ph type="title"/>
          </p:nvPr>
        </p:nvSpPr>
        <p:spPr>
          <a:xfrm rot="5400000">
            <a:off x="5726905" y="1853329"/>
            <a:ext cx="4358879" cy="12001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5" name="Google Shape;2135;p280"/>
          <p:cNvSpPr txBox="1"/>
          <p:nvPr>
            <p:ph idx="1" type="body"/>
          </p:nvPr>
        </p:nvSpPr>
        <p:spPr>
          <a:xfrm rot="5400000">
            <a:off x="1649611" y="-746996"/>
            <a:ext cx="4358879" cy="64008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136" name="Google Shape;2136;p280"/>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7" name="Google Shape;2137;p280"/>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38" name="Google Shape;2138;p280"/>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46" name="Shape 2146"/>
        <p:cNvGrpSpPr/>
        <p:nvPr/>
      </p:nvGrpSpPr>
      <p:grpSpPr>
        <a:xfrm>
          <a:off x="0" y="0"/>
          <a:ext cx="0" cy="0"/>
          <a:chOff x="0" y="0"/>
          <a:chExt cx="0" cy="0"/>
        </a:xfrm>
      </p:grpSpPr>
      <p:sp>
        <p:nvSpPr>
          <p:cNvPr id="2147" name="Google Shape;2147;p105"/>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8" name="Google Shape;2148;p105"/>
          <p:cNvSpPr txBox="1"/>
          <p:nvPr>
            <p:ph idx="1" type="body"/>
          </p:nvPr>
        </p:nvSpPr>
        <p:spPr>
          <a:xfrm>
            <a:off x="6286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149" name="Google Shape;2149;p105"/>
          <p:cNvSpPr txBox="1"/>
          <p:nvPr>
            <p:ph idx="2" type="body"/>
          </p:nvPr>
        </p:nvSpPr>
        <p:spPr>
          <a:xfrm>
            <a:off x="47434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150" name="Google Shape;2150;p105"/>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1" name="Google Shape;2151;p105"/>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2" name="Google Shape;2152;p105"/>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153" name="Shape 2153"/>
        <p:cNvGrpSpPr/>
        <p:nvPr/>
      </p:nvGrpSpPr>
      <p:grpSpPr>
        <a:xfrm>
          <a:off x="0" y="0"/>
          <a:ext cx="0" cy="0"/>
          <a:chOff x="0" y="0"/>
          <a:chExt cx="0" cy="0"/>
        </a:xfrm>
      </p:grpSpPr>
      <p:sp>
        <p:nvSpPr>
          <p:cNvPr id="2154" name="Google Shape;2154;p281"/>
          <p:cNvSpPr/>
          <p:nvPr/>
        </p:nvSpPr>
        <p:spPr>
          <a:xfrm>
            <a:off x="0" y="2952523"/>
            <a:ext cx="9144000" cy="1577340"/>
          </a:xfrm>
          <a:prstGeom prst="rect">
            <a:avLst/>
          </a:prstGeom>
          <a:solidFill>
            <a:schemeClr val="dk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55" name="Google Shape;2155;p281"/>
          <p:cNvSpPr txBox="1"/>
          <p:nvPr>
            <p:ph type="ctrTitle"/>
          </p:nvPr>
        </p:nvSpPr>
        <p:spPr>
          <a:xfrm>
            <a:off x="628689" y="3086213"/>
            <a:ext cx="7886699" cy="868835"/>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6" name="Google Shape;2156;p281"/>
          <p:cNvSpPr txBox="1"/>
          <p:nvPr>
            <p:ph idx="1" type="subTitle"/>
          </p:nvPr>
        </p:nvSpPr>
        <p:spPr>
          <a:xfrm>
            <a:off x="628689" y="4003628"/>
            <a:ext cx="7886699" cy="356127"/>
          </a:xfrm>
          <a:prstGeom prst="rect">
            <a:avLst/>
          </a:prstGeom>
          <a:noFill/>
          <a:ln>
            <a:noFill/>
          </a:ln>
        </p:spPr>
        <p:txBody>
          <a:bodyPr anchorCtr="0" anchor="t" bIns="34275" lIns="68400" spcFirstLastPara="1" rIns="68400"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57" name="Shape 2157"/>
        <p:cNvGrpSpPr/>
        <p:nvPr/>
      </p:nvGrpSpPr>
      <p:grpSpPr>
        <a:xfrm>
          <a:off x="0" y="0"/>
          <a:ext cx="0" cy="0"/>
          <a:chOff x="0" y="0"/>
          <a:chExt cx="0" cy="0"/>
        </a:xfrm>
      </p:grpSpPr>
      <p:sp>
        <p:nvSpPr>
          <p:cNvPr id="2158" name="Google Shape;2158;p282"/>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59" name="Google Shape;2159;p282"/>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160" name="Google Shape;2160;p282"/>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1" name="Google Shape;2161;p282"/>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2" name="Google Shape;2162;p282"/>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163" name="Shape 2163"/>
        <p:cNvGrpSpPr/>
        <p:nvPr/>
      </p:nvGrpSpPr>
      <p:grpSpPr>
        <a:xfrm>
          <a:off x="0" y="0"/>
          <a:ext cx="0" cy="0"/>
          <a:chOff x="0" y="0"/>
          <a:chExt cx="0" cy="0"/>
        </a:xfrm>
      </p:grpSpPr>
      <p:sp>
        <p:nvSpPr>
          <p:cNvPr id="2164" name="Google Shape;2164;p283"/>
          <p:cNvSpPr/>
          <p:nvPr/>
        </p:nvSpPr>
        <p:spPr>
          <a:xfrm>
            <a:off x="0" y="2457450"/>
            <a:ext cx="9144000" cy="2072412"/>
          </a:xfrm>
          <a:prstGeom prst="rect">
            <a:avLst/>
          </a:prstGeom>
          <a:solidFill>
            <a:schemeClr val="accent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65" name="Google Shape;2165;p283"/>
          <p:cNvSpPr txBox="1"/>
          <p:nvPr>
            <p:ph type="title"/>
          </p:nvPr>
        </p:nvSpPr>
        <p:spPr>
          <a:xfrm>
            <a:off x="630936" y="2571864"/>
            <a:ext cx="7200900" cy="1378889"/>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6" name="Google Shape;2166;p283"/>
          <p:cNvSpPr txBox="1"/>
          <p:nvPr>
            <p:ph idx="1" type="body"/>
          </p:nvPr>
        </p:nvSpPr>
        <p:spPr>
          <a:xfrm>
            <a:off x="630936" y="4005072"/>
            <a:ext cx="7200900" cy="356616"/>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67" name="Shape 2167"/>
        <p:cNvGrpSpPr/>
        <p:nvPr/>
      </p:nvGrpSpPr>
      <p:grpSpPr>
        <a:xfrm>
          <a:off x="0" y="0"/>
          <a:ext cx="0" cy="0"/>
          <a:chOff x="0" y="0"/>
          <a:chExt cx="0" cy="0"/>
        </a:xfrm>
      </p:grpSpPr>
      <p:sp>
        <p:nvSpPr>
          <p:cNvPr id="2168" name="Google Shape;2168;p284"/>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69" name="Google Shape;2169;p284"/>
          <p:cNvSpPr txBox="1"/>
          <p:nvPr>
            <p:ph idx="1" type="body"/>
          </p:nvPr>
        </p:nvSpPr>
        <p:spPr>
          <a:xfrm>
            <a:off x="6298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170" name="Google Shape;2170;p284"/>
          <p:cNvSpPr txBox="1"/>
          <p:nvPr>
            <p:ph idx="2" type="body"/>
          </p:nvPr>
        </p:nvSpPr>
        <p:spPr>
          <a:xfrm>
            <a:off x="629841" y="1886064"/>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171" name="Google Shape;2171;p284"/>
          <p:cNvSpPr txBox="1"/>
          <p:nvPr>
            <p:ph idx="3" type="body"/>
          </p:nvPr>
        </p:nvSpPr>
        <p:spPr>
          <a:xfrm>
            <a:off x="47446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172" name="Google Shape;2172;p284"/>
          <p:cNvSpPr txBox="1"/>
          <p:nvPr>
            <p:ph idx="4" type="body"/>
          </p:nvPr>
        </p:nvSpPr>
        <p:spPr>
          <a:xfrm>
            <a:off x="4744641" y="1886064"/>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173" name="Google Shape;2173;p284"/>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4" name="Google Shape;2174;p284"/>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5" name="Google Shape;2175;p284"/>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76" name="Shape 2176"/>
        <p:cNvGrpSpPr/>
        <p:nvPr/>
      </p:nvGrpSpPr>
      <p:grpSpPr>
        <a:xfrm>
          <a:off x="0" y="0"/>
          <a:ext cx="0" cy="0"/>
          <a:chOff x="0" y="0"/>
          <a:chExt cx="0" cy="0"/>
        </a:xfrm>
      </p:grpSpPr>
      <p:sp>
        <p:nvSpPr>
          <p:cNvPr id="2177" name="Google Shape;2177;p285"/>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8" name="Google Shape;2178;p285"/>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9" name="Google Shape;2179;p285"/>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0" name="Google Shape;2180;p285"/>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81" name="Shape 2181"/>
        <p:cNvGrpSpPr/>
        <p:nvPr/>
      </p:nvGrpSpPr>
      <p:grpSpPr>
        <a:xfrm>
          <a:off x="0" y="0"/>
          <a:ext cx="0" cy="0"/>
          <a:chOff x="0" y="0"/>
          <a:chExt cx="0" cy="0"/>
        </a:xfrm>
      </p:grpSpPr>
      <p:sp>
        <p:nvSpPr>
          <p:cNvPr id="2182" name="Google Shape;2182;p286"/>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3" name="Google Shape;2183;p286"/>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4" name="Google Shape;2184;p286"/>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bg>
      <p:bgPr>
        <a:gradFill>
          <a:gsLst>
            <a:gs pos="0">
              <a:schemeClr val="accent1"/>
            </a:gs>
            <a:gs pos="79000">
              <a:schemeClr val="lt1"/>
            </a:gs>
            <a:gs pos="100000">
              <a:schemeClr val="accent6"/>
            </a:gs>
          </a:gsLst>
          <a:lin ang="18900044" scaled="0"/>
        </a:gradFill>
      </p:bgPr>
    </p:bg>
    <p:spTree>
      <p:nvGrpSpPr>
        <p:cNvPr id="680" name="Shape 680"/>
        <p:cNvGrpSpPr/>
        <p:nvPr/>
      </p:nvGrpSpPr>
      <p:grpSpPr>
        <a:xfrm>
          <a:off x="0" y="0"/>
          <a:ext cx="0" cy="0"/>
          <a:chOff x="0" y="0"/>
          <a:chExt cx="0" cy="0"/>
        </a:xfrm>
      </p:grpSpPr>
      <p:sp>
        <p:nvSpPr>
          <p:cNvPr id="681" name="Google Shape;681;p134"/>
          <p:cNvSpPr/>
          <p:nvPr/>
        </p:nvSpPr>
        <p:spPr>
          <a:xfrm>
            <a:off x="7222109" y="2819401"/>
            <a:ext cx="2065727" cy="241307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34"/>
          <p:cNvSpPr/>
          <p:nvPr/>
        </p:nvSpPr>
        <p:spPr>
          <a:xfrm rot="10800000">
            <a:off x="-188499" y="-133350"/>
            <a:ext cx="2065727" cy="241307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34"/>
          <p:cNvSpPr/>
          <p:nvPr/>
        </p:nvSpPr>
        <p:spPr>
          <a:xfrm rot="-5400000">
            <a:off x="-923181" y="3487297"/>
            <a:ext cx="2702570" cy="2687231"/>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34"/>
          <p:cNvSpPr/>
          <p:nvPr/>
        </p:nvSpPr>
        <p:spPr>
          <a:xfrm rot="5400000">
            <a:off x="7382545" y="-903873"/>
            <a:ext cx="2702570" cy="2687231"/>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34"/>
          <p:cNvSpPr txBox="1"/>
          <p:nvPr>
            <p:ph type="title"/>
          </p:nvPr>
        </p:nvSpPr>
        <p:spPr>
          <a:xfrm>
            <a:off x="1284000" y="1558475"/>
            <a:ext cx="6576000" cy="1511100"/>
          </a:xfrm>
          <a:prstGeom prst="rect">
            <a:avLst/>
          </a:prstGeom>
          <a:noFill/>
          <a:ln>
            <a:noFill/>
          </a:ln>
        </p:spPr>
        <p:txBody>
          <a:bodyPr anchorCtr="0" anchor="b" bIns="91100" lIns="91100" spcFirstLastPara="1" rIns="91100" wrap="square" tIns="91100">
            <a:noAutofit/>
          </a:bodyPr>
          <a:lstStyle>
            <a:lvl1pPr lvl="0" algn="ctr">
              <a:lnSpc>
                <a:spcPct val="100000"/>
              </a:lnSpc>
              <a:spcBef>
                <a:spcPts val="0"/>
              </a:spcBef>
              <a:spcAft>
                <a:spcPts val="0"/>
              </a:spcAft>
              <a:buSzPts val="9600"/>
              <a:buNone/>
              <a:defRPr sz="9600">
                <a:solidFill>
                  <a:schemeClr val="lt2"/>
                </a:solidFill>
                <a:latin typeface="Days One"/>
                <a:ea typeface="Days One"/>
                <a:cs typeface="Days One"/>
                <a:sym typeface="Days One"/>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686" name="Google Shape;686;p134"/>
          <p:cNvSpPr txBox="1"/>
          <p:nvPr>
            <p:ph idx="1" type="subTitle"/>
          </p:nvPr>
        </p:nvSpPr>
        <p:spPr>
          <a:xfrm>
            <a:off x="1284000" y="3069625"/>
            <a:ext cx="6576000" cy="7134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85" name="Shape 2185"/>
        <p:cNvGrpSpPr/>
        <p:nvPr/>
      </p:nvGrpSpPr>
      <p:grpSpPr>
        <a:xfrm>
          <a:off x="0" y="0"/>
          <a:ext cx="0" cy="0"/>
          <a:chOff x="0" y="0"/>
          <a:chExt cx="0" cy="0"/>
        </a:xfrm>
      </p:grpSpPr>
      <p:sp>
        <p:nvSpPr>
          <p:cNvPr id="2186" name="Google Shape;2186;p287"/>
          <p:cNvSpPr txBox="1"/>
          <p:nvPr>
            <p:ph type="title"/>
          </p:nvPr>
        </p:nvSpPr>
        <p:spPr>
          <a:xfrm>
            <a:off x="5943600" y="1143000"/>
            <a:ext cx="2571750" cy="14287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87" name="Google Shape;2187;p287"/>
          <p:cNvSpPr txBox="1"/>
          <p:nvPr>
            <p:ph idx="1" type="body"/>
          </p:nvPr>
        </p:nvSpPr>
        <p:spPr>
          <a:xfrm>
            <a:off x="628650" y="514350"/>
            <a:ext cx="4800600" cy="3943350"/>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188" name="Google Shape;2188;p287"/>
          <p:cNvSpPr txBox="1"/>
          <p:nvPr>
            <p:ph idx="2" type="body"/>
          </p:nvPr>
        </p:nvSpPr>
        <p:spPr>
          <a:xfrm>
            <a:off x="5943600" y="2686050"/>
            <a:ext cx="2571750"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189" name="Google Shape;2189;p287"/>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0" name="Google Shape;2190;p287"/>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1" name="Google Shape;2191;p287"/>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92" name="Shape 2192"/>
        <p:cNvGrpSpPr/>
        <p:nvPr/>
      </p:nvGrpSpPr>
      <p:grpSpPr>
        <a:xfrm>
          <a:off x="0" y="0"/>
          <a:ext cx="0" cy="0"/>
          <a:chOff x="0" y="0"/>
          <a:chExt cx="0" cy="0"/>
        </a:xfrm>
      </p:grpSpPr>
      <p:sp>
        <p:nvSpPr>
          <p:cNvPr id="2193" name="Google Shape;2193;p288"/>
          <p:cNvSpPr txBox="1"/>
          <p:nvPr>
            <p:ph type="title"/>
          </p:nvPr>
        </p:nvSpPr>
        <p:spPr>
          <a:xfrm>
            <a:off x="5943600" y="1145286"/>
            <a:ext cx="2571750" cy="1426464"/>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194" name="Google Shape;2194;p288"/>
          <p:cNvSpPr/>
          <p:nvPr>
            <p:ph idx="2" type="pic"/>
          </p:nvPr>
        </p:nvSpPr>
        <p:spPr>
          <a:xfrm>
            <a:off x="628648" y="514350"/>
            <a:ext cx="4800600" cy="3943350"/>
          </a:xfrm>
          <a:prstGeom prst="rect">
            <a:avLst/>
          </a:prstGeom>
          <a:noFill/>
          <a:ln>
            <a:noFill/>
          </a:ln>
        </p:spPr>
      </p:sp>
      <p:sp>
        <p:nvSpPr>
          <p:cNvPr id="2195" name="Google Shape;2195;p288"/>
          <p:cNvSpPr txBox="1"/>
          <p:nvPr>
            <p:ph idx="1" type="body"/>
          </p:nvPr>
        </p:nvSpPr>
        <p:spPr>
          <a:xfrm>
            <a:off x="5943714" y="2686050"/>
            <a:ext cx="2571749"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196" name="Google Shape;2196;p288"/>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7" name="Google Shape;2197;p288"/>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8" name="Google Shape;2198;p288"/>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9" name="Shape 2199"/>
        <p:cNvGrpSpPr/>
        <p:nvPr/>
      </p:nvGrpSpPr>
      <p:grpSpPr>
        <a:xfrm>
          <a:off x="0" y="0"/>
          <a:ext cx="0" cy="0"/>
          <a:chOff x="0" y="0"/>
          <a:chExt cx="0" cy="0"/>
        </a:xfrm>
      </p:grpSpPr>
      <p:sp>
        <p:nvSpPr>
          <p:cNvPr id="2200" name="Google Shape;2200;p289"/>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1" name="Google Shape;2201;p289"/>
          <p:cNvSpPr txBox="1"/>
          <p:nvPr>
            <p:ph idx="1" type="body"/>
          </p:nvPr>
        </p:nvSpPr>
        <p:spPr>
          <a:xfrm rot="5400000">
            <a:off x="2940248" y="-942379"/>
            <a:ext cx="3263504" cy="78867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202" name="Google Shape;2202;p289"/>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3" name="Google Shape;2203;p289"/>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4" name="Google Shape;2204;p289"/>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05" name="Shape 2205"/>
        <p:cNvGrpSpPr/>
        <p:nvPr/>
      </p:nvGrpSpPr>
      <p:grpSpPr>
        <a:xfrm>
          <a:off x="0" y="0"/>
          <a:ext cx="0" cy="0"/>
          <a:chOff x="0" y="0"/>
          <a:chExt cx="0" cy="0"/>
        </a:xfrm>
      </p:grpSpPr>
      <p:sp>
        <p:nvSpPr>
          <p:cNvPr id="2206" name="Google Shape;2206;p290"/>
          <p:cNvSpPr txBox="1"/>
          <p:nvPr>
            <p:ph type="title"/>
          </p:nvPr>
        </p:nvSpPr>
        <p:spPr>
          <a:xfrm rot="5400000">
            <a:off x="5726905" y="1853322"/>
            <a:ext cx="4358879" cy="12001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7" name="Google Shape;2207;p290"/>
          <p:cNvSpPr txBox="1"/>
          <p:nvPr>
            <p:ph idx="1" type="body"/>
          </p:nvPr>
        </p:nvSpPr>
        <p:spPr>
          <a:xfrm rot="5400000">
            <a:off x="1649611" y="-747003"/>
            <a:ext cx="4358879" cy="64008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208" name="Google Shape;2208;p290"/>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9" name="Google Shape;2209;p290"/>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0" name="Google Shape;2210;p290"/>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218" name="Shape 2218"/>
        <p:cNvGrpSpPr/>
        <p:nvPr/>
      </p:nvGrpSpPr>
      <p:grpSpPr>
        <a:xfrm>
          <a:off x="0" y="0"/>
          <a:ext cx="0" cy="0"/>
          <a:chOff x="0" y="0"/>
          <a:chExt cx="0" cy="0"/>
        </a:xfrm>
      </p:grpSpPr>
      <p:sp>
        <p:nvSpPr>
          <p:cNvPr id="2219" name="Google Shape;2219;p107"/>
          <p:cNvSpPr/>
          <p:nvPr/>
        </p:nvSpPr>
        <p:spPr>
          <a:xfrm>
            <a:off x="0" y="2457450"/>
            <a:ext cx="9144000" cy="2072412"/>
          </a:xfrm>
          <a:prstGeom prst="rect">
            <a:avLst/>
          </a:prstGeom>
          <a:solidFill>
            <a:schemeClr val="accent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0" name="Google Shape;2220;p107"/>
          <p:cNvSpPr txBox="1"/>
          <p:nvPr>
            <p:ph type="title"/>
          </p:nvPr>
        </p:nvSpPr>
        <p:spPr>
          <a:xfrm>
            <a:off x="630936" y="2571857"/>
            <a:ext cx="7200900" cy="1378889"/>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1" name="Google Shape;2221;p107"/>
          <p:cNvSpPr txBox="1"/>
          <p:nvPr>
            <p:ph idx="1" type="body"/>
          </p:nvPr>
        </p:nvSpPr>
        <p:spPr>
          <a:xfrm>
            <a:off x="630936" y="4005072"/>
            <a:ext cx="7200900" cy="356616"/>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222" name="Shape 2222"/>
        <p:cNvGrpSpPr/>
        <p:nvPr/>
      </p:nvGrpSpPr>
      <p:grpSpPr>
        <a:xfrm>
          <a:off x="0" y="0"/>
          <a:ext cx="0" cy="0"/>
          <a:chOff x="0" y="0"/>
          <a:chExt cx="0" cy="0"/>
        </a:xfrm>
      </p:grpSpPr>
      <p:sp>
        <p:nvSpPr>
          <p:cNvPr id="2223" name="Google Shape;2223;p291"/>
          <p:cNvSpPr/>
          <p:nvPr/>
        </p:nvSpPr>
        <p:spPr>
          <a:xfrm>
            <a:off x="0" y="2952523"/>
            <a:ext cx="9144000" cy="1577340"/>
          </a:xfrm>
          <a:prstGeom prst="rect">
            <a:avLst/>
          </a:prstGeom>
          <a:solidFill>
            <a:schemeClr val="dk1"/>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4" name="Google Shape;2224;p291"/>
          <p:cNvSpPr txBox="1"/>
          <p:nvPr>
            <p:ph type="ctrTitle"/>
          </p:nvPr>
        </p:nvSpPr>
        <p:spPr>
          <a:xfrm>
            <a:off x="628689" y="3086206"/>
            <a:ext cx="7886699" cy="868835"/>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5" name="Google Shape;2225;p291"/>
          <p:cNvSpPr txBox="1"/>
          <p:nvPr>
            <p:ph idx="1" type="subTitle"/>
          </p:nvPr>
        </p:nvSpPr>
        <p:spPr>
          <a:xfrm>
            <a:off x="628689" y="4003628"/>
            <a:ext cx="7886699" cy="356127"/>
          </a:xfrm>
          <a:prstGeom prst="rect">
            <a:avLst/>
          </a:prstGeom>
          <a:noFill/>
          <a:ln>
            <a:noFill/>
          </a:ln>
        </p:spPr>
        <p:txBody>
          <a:bodyPr anchorCtr="0" anchor="t" bIns="34275" lIns="68400" spcFirstLastPara="1" rIns="68400"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26" name="Shape 2226"/>
        <p:cNvGrpSpPr/>
        <p:nvPr/>
      </p:nvGrpSpPr>
      <p:grpSpPr>
        <a:xfrm>
          <a:off x="0" y="0"/>
          <a:ext cx="0" cy="0"/>
          <a:chOff x="0" y="0"/>
          <a:chExt cx="0" cy="0"/>
        </a:xfrm>
      </p:grpSpPr>
      <p:sp>
        <p:nvSpPr>
          <p:cNvPr id="2227" name="Google Shape;2227;p292"/>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28" name="Google Shape;2228;p292"/>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229" name="Google Shape;2229;p292"/>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0" name="Google Shape;2230;p292"/>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1" name="Google Shape;2231;p292"/>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232" name="Shape 2232"/>
        <p:cNvGrpSpPr/>
        <p:nvPr/>
      </p:nvGrpSpPr>
      <p:grpSpPr>
        <a:xfrm>
          <a:off x="0" y="0"/>
          <a:ext cx="0" cy="0"/>
          <a:chOff x="0" y="0"/>
          <a:chExt cx="0" cy="0"/>
        </a:xfrm>
      </p:grpSpPr>
      <p:sp>
        <p:nvSpPr>
          <p:cNvPr id="2233" name="Google Shape;2233;p293"/>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34" name="Google Shape;2234;p293"/>
          <p:cNvSpPr txBox="1"/>
          <p:nvPr>
            <p:ph idx="1" type="body"/>
          </p:nvPr>
        </p:nvSpPr>
        <p:spPr>
          <a:xfrm>
            <a:off x="6286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235" name="Google Shape;2235;p293"/>
          <p:cNvSpPr txBox="1"/>
          <p:nvPr>
            <p:ph idx="2" type="body"/>
          </p:nvPr>
        </p:nvSpPr>
        <p:spPr>
          <a:xfrm>
            <a:off x="4743450" y="1369219"/>
            <a:ext cx="3771900" cy="3263504"/>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236" name="Google Shape;2236;p293"/>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7" name="Google Shape;2237;p293"/>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8" name="Google Shape;2238;p293"/>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39" name="Shape 2239"/>
        <p:cNvGrpSpPr/>
        <p:nvPr/>
      </p:nvGrpSpPr>
      <p:grpSpPr>
        <a:xfrm>
          <a:off x="0" y="0"/>
          <a:ext cx="0" cy="0"/>
          <a:chOff x="0" y="0"/>
          <a:chExt cx="0" cy="0"/>
        </a:xfrm>
      </p:grpSpPr>
      <p:sp>
        <p:nvSpPr>
          <p:cNvPr id="2240" name="Google Shape;2240;p294"/>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1" name="Google Shape;2241;p294"/>
          <p:cNvSpPr txBox="1"/>
          <p:nvPr>
            <p:ph idx="1" type="body"/>
          </p:nvPr>
        </p:nvSpPr>
        <p:spPr>
          <a:xfrm>
            <a:off x="6298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242" name="Google Shape;2242;p294"/>
          <p:cNvSpPr txBox="1"/>
          <p:nvPr>
            <p:ph idx="2" type="body"/>
          </p:nvPr>
        </p:nvSpPr>
        <p:spPr>
          <a:xfrm>
            <a:off x="629841" y="1886057"/>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243" name="Google Shape;2243;p294"/>
          <p:cNvSpPr txBox="1"/>
          <p:nvPr>
            <p:ph idx="3" type="body"/>
          </p:nvPr>
        </p:nvSpPr>
        <p:spPr>
          <a:xfrm>
            <a:off x="4744641" y="1371600"/>
            <a:ext cx="3771900" cy="514350"/>
          </a:xfrm>
          <a:prstGeom prst="rect">
            <a:avLst/>
          </a:prstGeom>
          <a:noFill/>
          <a:ln>
            <a:noFill/>
          </a:ln>
        </p:spPr>
        <p:txBody>
          <a:bodyPr anchorCtr="0" anchor="ctr" bIns="34275" lIns="68400" spcFirstLastPara="1" rIns="684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244" name="Google Shape;2244;p294"/>
          <p:cNvSpPr txBox="1"/>
          <p:nvPr>
            <p:ph idx="4" type="body"/>
          </p:nvPr>
        </p:nvSpPr>
        <p:spPr>
          <a:xfrm>
            <a:off x="4744641" y="1886057"/>
            <a:ext cx="3771900" cy="2756297"/>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245" name="Google Shape;2245;p294"/>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6" name="Google Shape;2246;p294"/>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7" name="Google Shape;2247;p294"/>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48" name="Shape 2248"/>
        <p:cNvGrpSpPr/>
        <p:nvPr/>
      </p:nvGrpSpPr>
      <p:grpSpPr>
        <a:xfrm>
          <a:off x="0" y="0"/>
          <a:ext cx="0" cy="0"/>
          <a:chOff x="0" y="0"/>
          <a:chExt cx="0" cy="0"/>
        </a:xfrm>
      </p:grpSpPr>
      <p:sp>
        <p:nvSpPr>
          <p:cNvPr id="2249" name="Google Shape;2249;p295"/>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0" name="Google Shape;2250;p295"/>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1" name="Google Shape;2251;p295"/>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2" name="Google Shape;2252;p295"/>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687" name="Shape 687"/>
        <p:cNvGrpSpPr/>
        <p:nvPr/>
      </p:nvGrpSpPr>
      <p:grpSpPr>
        <a:xfrm>
          <a:off x="0" y="0"/>
          <a:ext cx="0" cy="0"/>
          <a:chOff x="0" y="0"/>
          <a:chExt cx="0" cy="0"/>
        </a:xfrm>
      </p:grpSpPr>
    </p:spTree>
  </p:cSld>
  <p:clrMapOvr>
    <a:masterClrMapping/>
  </p:clrMapOvr>
  <p:transition>
    <p:fade thruBlk="1"/>
  </p:transition>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53" name="Shape 2253"/>
        <p:cNvGrpSpPr/>
        <p:nvPr/>
      </p:nvGrpSpPr>
      <p:grpSpPr>
        <a:xfrm>
          <a:off x="0" y="0"/>
          <a:ext cx="0" cy="0"/>
          <a:chOff x="0" y="0"/>
          <a:chExt cx="0" cy="0"/>
        </a:xfrm>
      </p:grpSpPr>
      <p:sp>
        <p:nvSpPr>
          <p:cNvPr id="2254" name="Google Shape;2254;p296"/>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5" name="Google Shape;2255;p296"/>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6" name="Google Shape;2256;p296"/>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257" name="Shape 2257"/>
        <p:cNvGrpSpPr/>
        <p:nvPr/>
      </p:nvGrpSpPr>
      <p:grpSpPr>
        <a:xfrm>
          <a:off x="0" y="0"/>
          <a:ext cx="0" cy="0"/>
          <a:chOff x="0" y="0"/>
          <a:chExt cx="0" cy="0"/>
        </a:xfrm>
      </p:grpSpPr>
      <p:sp>
        <p:nvSpPr>
          <p:cNvPr id="2258" name="Google Shape;2258;p297"/>
          <p:cNvSpPr txBox="1"/>
          <p:nvPr>
            <p:ph type="title"/>
          </p:nvPr>
        </p:nvSpPr>
        <p:spPr>
          <a:xfrm>
            <a:off x="5943600" y="1143000"/>
            <a:ext cx="2571750" cy="14287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9" name="Google Shape;2259;p297"/>
          <p:cNvSpPr txBox="1"/>
          <p:nvPr>
            <p:ph idx="1" type="body"/>
          </p:nvPr>
        </p:nvSpPr>
        <p:spPr>
          <a:xfrm>
            <a:off x="628650" y="514350"/>
            <a:ext cx="4800600" cy="3943350"/>
          </a:xfrm>
          <a:prstGeom prst="rect">
            <a:avLst/>
          </a:prstGeom>
          <a:noFill/>
          <a:ln>
            <a:noFill/>
          </a:ln>
        </p:spPr>
        <p:txBody>
          <a:bodyPr anchorCtr="0" anchor="t" bIns="34275" lIns="68400" spcFirstLastPara="1" rIns="684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260" name="Google Shape;2260;p297"/>
          <p:cNvSpPr txBox="1"/>
          <p:nvPr>
            <p:ph idx="2" type="body"/>
          </p:nvPr>
        </p:nvSpPr>
        <p:spPr>
          <a:xfrm>
            <a:off x="5943600" y="2686050"/>
            <a:ext cx="2571750"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261" name="Google Shape;2261;p297"/>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2" name="Google Shape;2262;p297"/>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3" name="Google Shape;2263;p297"/>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64" name="Shape 2264"/>
        <p:cNvGrpSpPr/>
        <p:nvPr/>
      </p:nvGrpSpPr>
      <p:grpSpPr>
        <a:xfrm>
          <a:off x="0" y="0"/>
          <a:ext cx="0" cy="0"/>
          <a:chOff x="0" y="0"/>
          <a:chExt cx="0" cy="0"/>
        </a:xfrm>
      </p:grpSpPr>
      <p:sp>
        <p:nvSpPr>
          <p:cNvPr id="2265" name="Google Shape;2265;p298"/>
          <p:cNvSpPr txBox="1"/>
          <p:nvPr>
            <p:ph type="title"/>
          </p:nvPr>
        </p:nvSpPr>
        <p:spPr>
          <a:xfrm>
            <a:off x="5943600" y="1145286"/>
            <a:ext cx="2571750" cy="1426464"/>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266" name="Google Shape;2266;p298"/>
          <p:cNvSpPr/>
          <p:nvPr>
            <p:ph idx="2" type="pic"/>
          </p:nvPr>
        </p:nvSpPr>
        <p:spPr>
          <a:xfrm>
            <a:off x="628648" y="514350"/>
            <a:ext cx="4800600" cy="3943350"/>
          </a:xfrm>
          <a:prstGeom prst="rect">
            <a:avLst/>
          </a:prstGeom>
          <a:noFill/>
          <a:ln>
            <a:noFill/>
          </a:ln>
        </p:spPr>
      </p:sp>
      <p:sp>
        <p:nvSpPr>
          <p:cNvPr id="2267" name="Google Shape;2267;p298"/>
          <p:cNvSpPr txBox="1"/>
          <p:nvPr>
            <p:ph idx="1" type="body"/>
          </p:nvPr>
        </p:nvSpPr>
        <p:spPr>
          <a:xfrm>
            <a:off x="5943707" y="2686050"/>
            <a:ext cx="2571749" cy="1371600"/>
          </a:xfrm>
          <a:prstGeom prst="rect">
            <a:avLst/>
          </a:prstGeom>
          <a:noFill/>
          <a:ln>
            <a:noFill/>
          </a:ln>
        </p:spPr>
        <p:txBody>
          <a:bodyPr anchorCtr="0" anchor="t" bIns="34275" lIns="68400" spcFirstLastPara="1" rIns="684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268" name="Google Shape;2268;p298"/>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9" name="Google Shape;2269;p298"/>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0" name="Google Shape;2270;p298"/>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71" name="Shape 2271"/>
        <p:cNvGrpSpPr/>
        <p:nvPr/>
      </p:nvGrpSpPr>
      <p:grpSpPr>
        <a:xfrm>
          <a:off x="0" y="0"/>
          <a:ext cx="0" cy="0"/>
          <a:chOff x="0" y="0"/>
          <a:chExt cx="0" cy="0"/>
        </a:xfrm>
      </p:grpSpPr>
      <p:sp>
        <p:nvSpPr>
          <p:cNvPr id="2272" name="Google Shape;2272;p299"/>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3" name="Google Shape;2273;p299"/>
          <p:cNvSpPr txBox="1"/>
          <p:nvPr>
            <p:ph idx="1" type="body"/>
          </p:nvPr>
        </p:nvSpPr>
        <p:spPr>
          <a:xfrm rot="5400000">
            <a:off x="2940248" y="-942379"/>
            <a:ext cx="3263504" cy="78867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274" name="Google Shape;2274;p299"/>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5" name="Google Shape;2275;p299"/>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6" name="Google Shape;2276;p299"/>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77" name="Shape 2277"/>
        <p:cNvGrpSpPr/>
        <p:nvPr/>
      </p:nvGrpSpPr>
      <p:grpSpPr>
        <a:xfrm>
          <a:off x="0" y="0"/>
          <a:ext cx="0" cy="0"/>
          <a:chOff x="0" y="0"/>
          <a:chExt cx="0" cy="0"/>
        </a:xfrm>
      </p:grpSpPr>
      <p:sp>
        <p:nvSpPr>
          <p:cNvPr id="2278" name="Google Shape;2278;p300"/>
          <p:cNvSpPr txBox="1"/>
          <p:nvPr>
            <p:ph type="title"/>
          </p:nvPr>
        </p:nvSpPr>
        <p:spPr>
          <a:xfrm rot="5400000">
            <a:off x="5726905" y="1853315"/>
            <a:ext cx="4358879" cy="1200150"/>
          </a:xfrm>
          <a:prstGeom prst="rect">
            <a:avLst/>
          </a:prstGeom>
          <a:noFill/>
          <a:ln>
            <a:noFill/>
          </a:ln>
        </p:spPr>
        <p:txBody>
          <a:bodyPr anchorCtr="0" anchor="b" bIns="34275" lIns="68400" spcFirstLastPara="1" rIns="68400"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9" name="Google Shape;2279;p300"/>
          <p:cNvSpPr txBox="1"/>
          <p:nvPr>
            <p:ph idx="1" type="body"/>
          </p:nvPr>
        </p:nvSpPr>
        <p:spPr>
          <a:xfrm rot="5400000">
            <a:off x="1649611" y="-747010"/>
            <a:ext cx="4358879" cy="6400800"/>
          </a:xfrm>
          <a:prstGeom prst="rect">
            <a:avLst/>
          </a:prstGeom>
          <a:noFill/>
          <a:ln>
            <a:noFill/>
          </a:ln>
        </p:spPr>
        <p:txBody>
          <a:bodyPr anchorCtr="0" anchor="t" bIns="34275" lIns="68400" spcFirstLastPara="1" rIns="684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280" name="Google Shape;2280;p300"/>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1" name="Google Shape;2281;p300"/>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2" name="Google Shape;2282;p300"/>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290" name="Shape 2290"/>
        <p:cNvGrpSpPr/>
        <p:nvPr/>
      </p:nvGrpSpPr>
      <p:grpSpPr>
        <a:xfrm>
          <a:off x="0" y="0"/>
          <a:ext cx="0" cy="0"/>
          <a:chOff x="0" y="0"/>
          <a:chExt cx="0" cy="0"/>
        </a:xfrm>
      </p:grpSpPr>
      <p:sp>
        <p:nvSpPr>
          <p:cNvPr id="2291" name="Google Shape;2291;p109"/>
          <p:cNvSpPr/>
          <p:nvPr/>
        </p:nvSpPr>
        <p:spPr>
          <a:xfrm>
            <a:off x="0" y="2457450"/>
            <a:ext cx="9144000" cy="2072412"/>
          </a:xfrm>
          <a:prstGeom prst="rect">
            <a:avLst/>
          </a:prstGeom>
          <a:solidFill>
            <a:schemeClr val="accent1"/>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2" name="Google Shape;2292;p109"/>
          <p:cNvSpPr txBox="1"/>
          <p:nvPr>
            <p:ph type="title"/>
          </p:nvPr>
        </p:nvSpPr>
        <p:spPr>
          <a:xfrm>
            <a:off x="630936" y="2571849"/>
            <a:ext cx="7200900" cy="1378889"/>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3" name="Google Shape;2293;p109"/>
          <p:cNvSpPr txBox="1"/>
          <p:nvPr>
            <p:ph idx="1" type="body"/>
          </p:nvPr>
        </p:nvSpPr>
        <p:spPr>
          <a:xfrm>
            <a:off x="630936" y="4005072"/>
            <a:ext cx="7200900" cy="356616"/>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294" name="Shape 2294"/>
        <p:cNvGrpSpPr/>
        <p:nvPr/>
      </p:nvGrpSpPr>
      <p:grpSpPr>
        <a:xfrm>
          <a:off x="0" y="0"/>
          <a:ext cx="0" cy="0"/>
          <a:chOff x="0" y="0"/>
          <a:chExt cx="0" cy="0"/>
        </a:xfrm>
      </p:grpSpPr>
      <p:sp>
        <p:nvSpPr>
          <p:cNvPr id="2295" name="Google Shape;2295;p301"/>
          <p:cNvSpPr/>
          <p:nvPr/>
        </p:nvSpPr>
        <p:spPr>
          <a:xfrm>
            <a:off x="0" y="2952523"/>
            <a:ext cx="9144000" cy="1577340"/>
          </a:xfrm>
          <a:prstGeom prst="rect">
            <a:avLst/>
          </a:prstGeom>
          <a:solidFill>
            <a:schemeClr val="dk1"/>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96" name="Google Shape;2296;p301"/>
          <p:cNvSpPr txBox="1"/>
          <p:nvPr>
            <p:ph type="ctrTitle"/>
          </p:nvPr>
        </p:nvSpPr>
        <p:spPr>
          <a:xfrm>
            <a:off x="628689" y="3086198"/>
            <a:ext cx="7886699" cy="868835"/>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7" name="Google Shape;2297;p301"/>
          <p:cNvSpPr txBox="1"/>
          <p:nvPr>
            <p:ph idx="1" type="subTitle"/>
          </p:nvPr>
        </p:nvSpPr>
        <p:spPr>
          <a:xfrm>
            <a:off x="628689" y="4003628"/>
            <a:ext cx="7886699" cy="356127"/>
          </a:xfrm>
          <a:prstGeom prst="rect">
            <a:avLst/>
          </a:prstGeom>
          <a:noFill/>
          <a:ln>
            <a:noFill/>
          </a:ln>
        </p:spPr>
        <p:txBody>
          <a:bodyPr anchorCtr="0" anchor="t" bIns="34275" lIns="68425" spcFirstLastPara="1" rIns="6842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98" name="Shape 2298"/>
        <p:cNvGrpSpPr/>
        <p:nvPr/>
      </p:nvGrpSpPr>
      <p:grpSpPr>
        <a:xfrm>
          <a:off x="0" y="0"/>
          <a:ext cx="0" cy="0"/>
          <a:chOff x="0" y="0"/>
          <a:chExt cx="0" cy="0"/>
        </a:xfrm>
      </p:grpSpPr>
      <p:sp>
        <p:nvSpPr>
          <p:cNvPr id="2299" name="Google Shape;2299;p302"/>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0" name="Google Shape;2300;p302"/>
          <p:cNvSpPr txBox="1"/>
          <p:nvPr>
            <p:ph idx="1" type="body"/>
          </p:nvPr>
        </p:nvSpPr>
        <p:spPr>
          <a:xfrm>
            <a:off x="628650" y="1369219"/>
            <a:ext cx="7886700" cy="3263504"/>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301" name="Google Shape;2301;p302"/>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2" name="Google Shape;2302;p302"/>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3" name="Google Shape;2303;p302"/>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04" name="Shape 2304"/>
        <p:cNvGrpSpPr/>
        <p:nvPr/>
      </p:nvGrpSpPr>
      <p:grpSpPr>
        <a:xfrm>
          <a:off x="0" y="0"/>
          <a:ext cx="0" cy="0"/>
          <a:chOff x="0" y="0"/>
          <a:chExt cx="0" cy="0"/>
        </a:xfrm>
      </p:grpSpPr>
      <p:sp>
        <p:nvSpPr>
          <p:cNvPr id="2305" name="Google Shape;2305;p303"/>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6" name="Google Shape;2306;p303"/>
          <p:cNvSpPr txBox="1"/>
          <p:nvPr>
            <p:ph idx="1" type="body"/>
          </p:nvPr>
        </p:nvSpPr>
        <p:spPr>
          <a:xfrm>
            <a:off x="628650" y="1369219"/>
            <a:ext cx="3771900" cy="3263504"/>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307" name="Google Shape;2307;p303"/>
          <p:cNvSpPr txBox="1"/>
          <p:nvPr>
            <p:ph idx="2" type="body"/>
          </p:nvPr>
        </p:nvSpPr>
        <p:spPr>
          <a:xfrm>
            <a:off x="4743450" y="1369219"/>
            <a:ext cx="3771900" cy="3263504"/>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308" name="Google Shape;2308;p303"/>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9" name="Google Shape;2309;p303"/>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0" name="Google Shape;2310;p303"/>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11" name="Shape 2311"/>
        <p:cNvGrpSpPr/>
        <p:nvPr/>
      </p:nvGrpSpPr>
      <p:grpSpPr>
        <a:xfrm>
          <a:off x="0" y="0"/>
          <a:ext cx="0" cy="0"/>
          <a:chOff x="0" y="0"/>
          <a:chExt cx="0" cy="0"/>
        </a:xfrm>
      </p:grpSpPr>
      <p:sp>
        <p:nvSpPr>
          <p:cNvPr id="2312" name="Google Shape;2312;p304"/>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3" name="Google Shape;2313;p304"/>
          <p:cNvSpPr txBox="1"/>
          <p:nvPr>
            <p:ph idx="1" type="body"/>
          </p:nvPr>
        </p:nvSpPr>
        <p:spPr>
          <a:xfrm>
            <a:off x="629841" y="1371600"/>
            <a:ext cx="3771900" cy="514350"/>
          </a:xfrm>
          <a:prstGeom prst="rect">
            <a:avLst/>
          </a:prstGeom>
          <a:noFill/>
          <a:ln>
            <a:noFill/>
          </a:ln>
        </p:spPr>
        <p:txBody>
          <a:bodyPr anchorCtr="0" anchor="ctr" bIns="34275" lIns="68425" spcFirstLastPara="1" rIns="684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314" name="Google Shape;2314;p304"/>
          <p:cNvSpPr txBox="1"/>
          <p:nvPr>
            <p:ph idx="2" type="body"/>
          </p:nvPr>
        </p:nvSpPr>
        <p:spPr>
          <a:xfrm>
            <a:off x="629841" y="1886049"/>
            <a:ext cx="3771900" cy="2756297"/>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315" name="Google Shape;2315;p304"/>
          <p:cNvSpPr txBox="1"/>
          <p:nvPr>
            <p:ph idx="3" type="body"/>
          </p:nvPr>
        </p:nvSpPr>
        <p:spPr>
          <a:xfrm>
            <a:off x="4744641" y="1371600"/>
            <a:ext cx="3771900" cy="514350"/>
          </a:xfrm>
          <a:prstGeom prst="rect">
            <a:avLst/>
          </a:prstGeom>
          <a:noFill/>
          <a:ln>
            <a:noFill/>
          </a:ln>
        </p:spPr>
        <p:txBody>
          <a:bodyPr anchorCtr="0" anchor="ctr" bIns="34275" lIns="68425" spcFirstLastPara="1" rIns="684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316" name="Google Shape;2316;p304"/>
          <p:cNvSpPr txBox="1"/>
          <p:nvPr>
            <p:ph idx="4" type="body"/>
          </p:nvPr>
        </p:nvSpPr>
        <p:spPr>
          <a:xfrm>
            <a:off x="4744641" y="1886049"/>
            <a:ext cx="3771900" cy="2756297"/>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317" name="Google Shape;2317;p304"/>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8" name="Google Shape;2318;p304"/>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19" name="Google Shape;2319;p304"/>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gradFill>
          <a:gsLst>
            <a:gs pos="0">
              <a:schemeClr val="accent1"/>
            </a:gs>
            <a:gs pos="79000">
              <a:schemeClr val="lt1"/>
            </a:gs>
            <a:gs pos="100000">
              <a:schemeClr val="accent6"/>
            </a:gs>
          </a:gsLst>
          <a:lin ang="8099331" scaled="0"/>
        </a:gradFill>
      </p:bgPr>
    </p:bg>
    <p:spTree>
      <p:nvGrpSpPr>
        <p:cNvPr id="688" name="Shape 688"/>
        <p:cNvGrpSpPr/>
        <p:nvPr/>
      </p:nvGrpSpPr>
      <p:grpSpPr>
        <a:xfrm>
          <a:off x="0" y="0"/>
          <a:ext cx="0" cy="0"/>
          <a:chOff x="0" y="0"/>
          <a:chExt cx="0" cy="0"/>
        </a:xfrm>
      </p:grpSpPr>
      <p:sp>
        <p:nvSpPr>
          <p:cNvPr id="689" name="Google Shape;689;p136"/>
          <p:cNvSpPr/>
          <p:nvPr/>
        </p:nvSpPr>
        <p:spPr>
          <a:xfrm>
            <a:off x="-1788525" y="1325952"/>
            <a:ext cx="2680775" cy="269145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36"/>
          <p:cNvSpPr/>
          <p:nvPr/>
        </p:nvSpPr>
        <p:spPr>
          <a:xfrm rot="-4243771">
            <a:off x="7521126" y="-325062"/>
            <a:ext cx="1815550" cy="20961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36"/>
          <p:cNvSpPr txBox="1"/>
          <p:nvPr>
            <p:ph type="title"/>
          </p:nvPr>
        </p:nvSpPr>
        <p:spPr>
          <a:xfrm>
            <a:off x="1760916" y="1576755"/>
            <a:ext cx="2594700" cy="5502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2" name="Google Shape;692;p136"/>
          <p:cNvSpPr txBox="1"/>
          <p:nvPr>
            <p:ph idx="2" type="title"/>
          </p:nvPr>
        </p:nvSpPr>
        <p:spPr>
          <a:xfrm>
            <a:off x="892278" y="1599275"/>
            <a:ext cx="8172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3" name="Google Shape;693;p136"/>
          <p:cNvSpPr txBox="1"/>
          <p:nvPr>
            <p:ph idx="1" type="subTitle"/>
          </p:nvPr>
        </p:nvSpPr>
        <p:spPr>
          <a:xfrm>
            <a:off x="1760903" y="2262000"/>
            <a:ext cx="2336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4" name="Google Shape;694;p136"/>
          <p:cNvSpPr txBox="1"/>
          <p:nvPr>
            <p:ph idx="3" type="title"/>
          </p:nvPr>
        </p:nvSpPr>
        <p:spPr>
          <a:xfrm>
            <a:off x="1760916" y="3372696"/>
            <a:ext cx="2336400" cy="5595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5" name="Google Shape;695;p136"/>
          <p:cNvSpPr txBox="1"/>
          <p:nvPr>
            <p:ph idx="4" type="title"/>
          </p:nvPr>
        </p:nvSpPr>
        <p:spPr>
          <a:xfrm>
            <a:off x="892278" y="3404550"/>
            <a:ext cx="8172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6" name="Google Shape;696;p136"/>
          <p:cNvSpPr txBox="1"/>
          <p:nvPr>
            <p:ph idx="5" type="subTitle"/>
          </p:nvPr>
        </p:nvSpPr>
        <p:spPr>
          <a:xfrm>
            <a:off x="1760903" y="4059470"/>
            <a:ext cx="2336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7" name="Google Shape;697;p136"/>
          <p:cNvSpPr txBox="1"/>
          <p:nvPr>
            <p:ph idx="6" type="title"/>
          </p:nvPr>
        </p:nvSpPr>
        <p:spPr>
          <a:xfrm>
            <a:off x="5570917" y="1567475"/>
            <a:ext cx="2680800" cy="5502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98" name="Google Shape;698;p136"/>
          <p:cNvSpPr txBox="1"/>
          <p:nvPr>
            <p:ph idx="7" type="title"/>
          </p:nvPr>
        </p:nvSpPr>
        <p:spPr>
          <a:xfrm>
            <a:off x="4697103" y="1590375"/>
            <a:ext cx="8172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99" name="Google Shape;699;p136"/>
          <p:cNvSpPr txBox="1"/>
          <p:nvPr>
            <p:ph idx="8" type="subTitle"/>
          </p:nvPr>
        </p:nvSpPr>
        <p:spPr>
          <a:xfrm>
            <a:off x="5570903" y="2253100"/>
            <a:ext cx="2336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0" name="Google Shape;700;p136"/>
          <p:cNvSpPr txBox="1"/>
          <p:nvPr>
            <p:ph idx="9" type="title"/>
          </p:nvPr>
        </p:nvSpPr>
        <p:spPr>
          <a:xfrm>
            <a:off x="5570922" y="3346425"/>
            <a:ext cx="2680800" cy="5595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01" name="Google Shape;701;p136"/>
          <p:cNvSpPr txBox="1"/>
          <p:nvPr>
            <p:ph idx="13" type="title"/>
          </p:nvPr>
        </p:nvSpPr>
        <p:spPr>
          <a:xfrm>
            <a:off x="4697103" y="3379775"/>
            <a:ext cx="8172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000"/>
              <a:buNone/>
              <a:defRPr sz="3000">
                <a:solidFill>
                  <a:schemeClr val="lt2"/>
                </a:solidFill>
                <a:latin typeface="Days One"/>
                <a:ea typeface="Days One"/>
                <a:cs typeface="Days One"/>
                <a:sym typeface="Days 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02" name="Google Shape;702;p136"/>
          <p:cNvSpPr txBox="1"/>
          <p:nvPr>
            <p:ph idx="14" type="subTitle"/>
          </p:nvPr>
        </p:nvSpPr>
        <p:spPr>
          <a:xfrm>
            <a:off x="5570903" y="4034695"/>
            <a:ext cx="2336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3" name="Google Shape;703;p136"/>
          <p:cNvSpPr txBox="1"/>
          <p:nvPr>
            <p:ph idx="15" type="title"/>
          </p:nvPr>
        </p:nvSpPr>
        <p:spPr>
          <a:xfrm>
            <a:off x="720000" y="532925"/>
            <a:ext cx="77040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20" name="Shape 2320"/>
        <p:cNvGrpSpPr/>
        <p:nvPr/>
      </p:nvGrpSpPr>
      <p:grpSpPr>
        <a:xfrm>
          <a:off x="0" y="0"/>
          <a:ext cx="0" cy="0"/>
          <a:chOff x="0" y="0"/>
          <a:chExt cx="0" cy="0"/>
        </a:xfrm>
      </p:grpSpPr>
      <p:sp>
        <p:nvSpPr>
          <p:cNvPr id="2321" name="Google Shape;2321;p305"/>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2" name="Google Shape;2322;p305"/>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3" name="Google Shape;2323;p305"/>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4" name="Google Shape;2324;p305"/>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25" name="Shape 2325"/>
        <p:cNvGrpSpPr/>
        <p:nvPr/>
      </p:nvGrpSpPr>
      <p:grpSpPr>
        <a:xfrm>
          <a:off x="0" y="0"/>
          <a:ext cx="0" cy="0"/>
          <a:chOff x="0" y="0"/>
          <a:chExt cx="0" cy="0"/>
        </a:xfrm>
      </p:grpSpPr>
      <p:sp>
        <p:nvSpPr>
          <p:cNvPr id="2326" name="Google Shape;2326;p306"/>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7" name="Google Shape;2327;p306"/>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8" name="Google Shape;2328;p306"/>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29" name="Shape 2329"/>
        <p:cNvGrpSpPr/>
        <p:nvPr/>
      </p:nvGrpSpPr>
      <p:grpSpPr>
        <a:xfrm>
          <a:off x="0" y="0"/>
          <a:ext cx="0" cy="0"/>
          <a:chOff x="0" y="0"/>
          <a:chExt cx="0" cy="0"/>
        </a:xfrm>
      </p:grpSpPr>
      <p:sp>
        <p:nvSpPr>
          <p:cNvPr id="2330" name="Google Shape;2330;p307"/>
          <p:cNvSpPr txBox="1"/>
          <p:nvPr>
            <p:ph type="title"/>
          </p:nvPr>
        </p:nvSpPr>
        <p:spPr>
          <a:xfrm>
            <a:off x="5943600" y="1143000"/>
            <a:ext cx="2571750" cy="1428750"/>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31" name="Google Shape;2331;p307"/>
          <p:cNvSpPr txBox="1"/>
          <p:nvPr>
            <p:ph idx="1" type="body"/>
          </p:nvPr>
        </p:nvSpPr>
        <p:spPr>
          <a:xfrm>
            <a:off x="628650" y="514350"/>
            <a:ext cx="4800600" cy="3943350"/>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332" name="Google Shape;2332;p307"/>
          <p:cNvSpPr txBox="1"/>
          <p:nvPr>
            <p:ph idx="2" type="body"/>
          </p:nvPr>
        </p:nvSpPr>
        <p:spPr>
          <a:xfrm>
            <a:off x="5943600" y="2686050"/>
            <a:ext cx="2571750" cy="1371600"/>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333" name="Google Shape;2333;p307"/>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4" name="Google Shape;2334;p307"/>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35" name="Google Shape;2335;p307"/>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36" name="Shape 2336"/>
        <p:cNvGrpSpPr/>
        <p:nvPr/>
      </p:nvGrpSpPr>
      <p:grpSpPr>
        <a:xfrm>
          <a:off x="0" y="0"/>
          <a:ext cx="0" cy="0"/>
          <a:chOff x="0" y="0"/>
          <a:chExt cx="0" cy="0"/>
        </a:xfrm>
      </p:grpSpPr>
      <p:sp>
        <p:nvSpPr>
          <p:cNvPr id="2337" name="Google Shape;2337;p308"/>
          <p:cNvSpPr txBox="1"/>
          <p:nvPr>
            <p:ph type="title"/>
          </p:nvPr>
        </p:nvSpPr>
        <p:spPr>
          <a:xfrm>
            <a:off x="5943600" y="1145286"/>
            <a:ext cx="2571750" cy="1426464"/>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338" name="Google Shape;2338;p308"/>
          <p:cNvSpPr/>
          <p:nvPr>
            <p:ph idx="2" type="pic"/>
          </p:nvPr>
        </p:nvSpPr>
        <p:spPr>
          <a:xfrm>
            <a:off x="628648" y="514350"/>
            <a:ext cx="4800600" cy="3943350"/>
          </a:xfrm>
          <a:prstGeom prst="rect">
            <a:avLst/>
          </a:prstGeom>
          <a:noFill/>
          <a:ln>
            <a:noFill/>
          </a:ln>
        </p:spPr>
      </p:sp>
      <p:sp>
        <p:nvSpPr>
          <p:cNvPr id="2339" name="Google Shape;2339;p308"/>
          <p:cNvSpPr txBox="1"/>
          <p:nvPr>
            <p:ph idx="1" type="body"/>
          </p:nvPr>
        </p:nvSpPr>
        <p:spPr>
          <a:xfrm>
            <a:off x="5943699" y="2686050"/>
            <a:ext cx="2571749" cy="1371600"/>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340" name="Google Shape;2340;p308"/>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1" name="Google Shape;2341;p308"/>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2" name="Google Shape;2342;p308"/>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43" name="Shape 2343"/>
        <p:cNvGrpSpPr/>
        <p:nvPr/>
      </p:nvGrpSpPr>
      <p:grpSpPr>
        <a:xfrm>
          <a:off x="0" y="0"/>
          <a:ext cx="0" cy="0"/>
          <a:chOff x="0" y="0"/>
          <a:chExt cx="0" cy="0"/>
        </a:xfrm>
      </p:grpSpPr>
      <p:sp>
        <p:nvSpPr>
          <p:cNvPr id="2344" name="Google Shape;2344;p309"/>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5" name="Google Shape;2345;p309"/>
          <p:cNvSpPr txBox="1"/>
          <p:nvPr>
            <p:ph idx="1" type="body"/>
          </p:nvPr>
        </p:nvSpPr>
        <p:spPr>
          <a:xfrm rot="5400000">
            <a:off x="2940248" y="-942379"/>
            <a:ext cx="3263504" cy="7886700"/>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346" name="Google Shape;2346;p309"/>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7" name="Google Shape;2347;p309"/>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48" name="Google Shape;2348;p309"/>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49" name="Shape 2349"/>
        <p:cNvGrpSpPr/>
        <p:nvPr/>
      </p:nvGrpSpPr>
      <p:grpSpPr>
        <a:xfrm>
          <a:off x="0" y="0"/>
          <a:ext cx="0" cy="0"/>
          <a:chOff x="0" y="0"/>
          <a:chExt cx="0" cy="0"/>
        </a:xfrm>
      </p:grpSpPr>
      <p:sp>
        <p:nvSpPr>
          <p:cNvPr id="2350" name="Google Shape;2350;p310"/>
          <p:cNvSpPr txBox="1"/>
          <p:nvPr>
            <p:ph type="title"/>
          </p:nvPr>
        </p:nvSpPr>
        <p:spPr>
          <a:xfrm rot="5400000">
            <a:off x="5726905" y="1853307"/>
            <a:ext cx="4358879" cy="1200150"/>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1" name="Google Shape;2351;p310"/>
          <p:cNvSpPr txBox="1"/>
          <p:nvPr>
            <p:ph idx="1" type="body"/>
          </p:nvPr>
        </p:nvSpPr>
        <p:spPr>
          <a:xfrm rot="5400000">
            <a:off x="1649611" y="-747018"/>
            <a:ext cx="4358879" cy="6400800"/>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352" name="Google Shape;2352;p310"/>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3" name="Google Shape;2353;p310"/>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4" name="Google Shape;2354;p310"/>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362" name="Shape 2362"/>
        <p:cNvGrpSpPr/>
        <p:nvPr/>
      </p:nvGrpSpPr>
      <p:grpSpPr>
        <a:xfrm>
          <a:off x="0" y="0"/>
          <a:ext cx="0" cy="0"/>
          <a:chOff x="0" y="0"/>
          <a:chExt cx="0" cy="0"/>
        </a:xfrm>
      </p:grpSpPr>
      <p:sp>
        <p:nvSpPr>
          <p:cNvPr id="2363" name="Google Shape;2363;p111"/>
          <p:cNvSpPr/>
          <p:nvPr/>
        </p:nvSpPr>
        <p:spPr>
          <a:xfrm>
            <a:off x="0" y="2457450"/>
            <a:ext cx="9144000" cy="2072412"/>
          </a:xfrm>
          <a:prstGeom prst="rect">
            <a:avLst/>
          </a:prstGeom>
          <a:solidFill>
            <a:schemeClr val="accent1"/>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4" name="Google Shape;2364;p111"/>
          <p:cNvSpPr txBox="1"/>
          <p:nvPr>
            <p:ph type="title"/>
          </p:nvPr>
        </p:nvSpPr>
        <p:spPr>
          <a:xfrm>
            <a:off x="630936" y="2571840"/>
            <a:ext cx="7200900" cy="1378889"/>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5" name="Google Shape;2365;p111"/>
          <p:cNvSpPr txBox="1"/>
          <p:nvPr>
            <p:ph idx="1" type="body"/>
          </p:nvPr>
        </p:nvSpPr>
        <p:spPr>
          <a:xfrm>
            <a:off x="630936" y="4005072"/>
            <a:ext cx="7200900" cy="356616"/>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366" name="Shape 2366"/>
        <p:cNvGrpSpPr/>
        <p:nvPr/>
      </p:nvGrpSpPr>
      <p:grpSpPr>
        <a:xfrm>
          <a:off x="0" y="0"/>
          <a:ext cx="0" cy="0"/>
          <a:chOff x="0" y="0"/>
          <a:chExt cx="0" cy="0"/>
        </a:xfrm>
      </p:grpSpPr>
      <p:sp>
        <p:nvSpPr>
          <p:cNvPr id="2367" name="Google Shape;2367;p311"/>
          <p:cNvSpPr/>
          <p:nvPr/>
        </p:nvSpPr>
        <p:spPr>
          <a:xfrm>
            <a:off x="0" y="2952523"/>
            <a:ext cx="9144000" cy="1577340"/>
          </a:xfrm>
          <a:prstGeom prst="rect">
            <a:avLst/>
          </a:prstGeom>
          <a:solidFill>
            <a:schemeClr val="dk1"/>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68" name="Google Shape;2368;p311"/>
          <p:cNvSpPr txBox="1"/>
          <p:nvPr>
            <p:ph type="ctrTitle"/>
          </p:nvPr>
        </p:nvSpPr>
        <p:spPr>
          <a:xfrm>
            <a:off x="628689" y="3086189"/>
            <a:ext cx="7886699" cy="868835"/>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9" name="Google Shape;2369;p311"/>
          <p:cNvSpPr txBox="1"/>
          <p:nvPr>
            <p:ph idx="1" type="subTitle"/>
          </p:nvPr>
        </p:nvSpPr>
        <p:spPr>
          <a:xfrm>
            <a:off x="628689" y="4003628"/>
            <a:ext cx="7886699" cy="356127"/>
          </a:xfrm>
          <a:prstGeom prst="rect">
            <a:avLst/>
          </a:prstGeom>
          <a:noFill/>
          <a:ln>
            <a:noFill/>
          </a:ln>
        </p:spPr>
        <p:txBody>
          <a:bodyPr anchorCtr="0" anchor="t" bIns="34275" lIns="68425" spcFirstLastPara="1" rIns="6842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70" name="Shape 2370"/>
        <p:cNvGrpSpPr/>
        <p:nvPr/>
      </p:nvGrpSpPr>
      <p:grpSpPr>
        <a:xfrm>
          <a:off x="0" y="0"/>
          <a:ext cx="0" cy="0"/>
          <a:chOff x="0" y="0"/>
          <a:chExt cx="0" cy="0"/>
        </a:xfrm>
      </p:grpSpPr>
      <p:sp>
        <p:nvSpPr>
          <p:cNvPr id="2371" name="Google Shape;2371;p312"/>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2" name="Google Shape;2372;p312"/>
          <p:cNvSpPr txBox="1"/>
          <p:nvPr>
            <p:ph idx="1" type="body"/>
          </p:nvPr>
        </p:nvSpPr>
        <p:spPr>
          <a:xfrm>
            <a:off x="628650" y="1369219"/>
            <a:ext cx="7886700" cy="3263504"/>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373" name="Google Shape;2373;p312"/>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4" name="Google Shape;2374;p312"/>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75" name="Google Shape;2375;p312"/>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376" name="Shape 2376"/>
        <p:cNvGrpSpPr/>
        <p:nvPr/>
      </p:nvGrpSpPr>
      <p:grpSpPr>
        <a:xfrm>
          <a:off x="0" y="0"/>
          <a:ext cx="0" cy="0"/>
          <a:chOff x="0" y="0"/>
          <a:chExt cx="0" cy="0"/>
        </a:xfrm>
      </p:grpSpPr>
      <p:sp>
        <p:nvSpPr>
          <p:cNvPr id="2377" name="Google Shape;2377;p313"/>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8" name="Google Shape;2378;p313"/>
          <p:cNvSpPr txBox="1"/>
          <p:nvPr>
            <p:ph idx="1" type="body"/>
          </p:nvPr>
        </p:nvSpPr>
        <p:spPr>
          <a:xfrm>
            <a:off x="628650" y="1369219"/>
            <a:ext cx="3771900" cy="3263504"/>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379" name="Google Shape;2379;p313"/>
          <p:cNvSpPr txBox="1"/>
          <p:nvPr>
            <p:ph idx="2" type="body"/>
          </p:nvPr>
        </p:nvSpPr>
        <p:spPr>
          <a:xfrm>
            <a:off x="4743450" y="1369219"/>
            <a:ext cx="3771900" cy="3263504"/>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380" name="Google Shape;2380;p313"/>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1" name="Google Shape;2381;p313"/>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82" name="Google Shape;2382;p313"/>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gradFill>
          <a:gsLst>
            <a:gs pos="0">
              <a:schemeClr val="accent1"/>
            </a:gs>
            <a:gs pos="79000">
              <a:schemeClr val="lt1"/>
            </a:gs>
            <a:gs pos="100000">
              <a:schemeClr val="accent6"/>
            </a:gs>
          </a:gsLst>
          <a:lin ang="8099331" scaled="0"/>
        </a:gradFill>
      </p:bgPr>
    </p:bg>
    <p:spTree>
      <p:nvGrpSpPr>
        <p:cNvPr id="704" name="Shape 704"/>
        <p:cNvGrpSpPr/>
        <p:nvPr/>
      </p:nvGrpSpPr>
      <p:grpSpPr>
        <a:xfrm>
          <a:off x="0" y="0"/>
          <a:ext cx="0" cy="0"/>
          <a:chOff x="0" y="0"/>
          <a:chExt cx="0" cy="0"/>
        </a:xfrm>
      </p:grpSpPr>
      <p:sp>
        <p:nvSpPr>
          <p:cNvPr id="705" name="Google Shape;705;p137"/>
          <p:cNvSpPr/>
          <p:nvPr/>
        </p:nvSpPr>
        <p:spPr>
          <a:xfrm>
            <a:off x="-1350374" y="-177165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37"/>
          <p:cNvSpPr/>
          <p:nvPr/>
        </p:nvSpPr>
        <p:spPr>
          <a:xfrm rot="5400000">
            <a:off x="-556707" y="2728814"/>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37"/>
          <p:cNvSpPr/>
          <p:nvPr/>
        </p:nvSpPr>
        <p:spPr>
          <a:xfrm rot="3719961">
            <a:off x="6125948" y="-1513239"/>
            <a:ext cx="3066313" cy="304891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37"/>
          <p:cNvSpPr txBox="1"/>
          <p:nvPr>
            <p:ph type="title"/>
          </p:nvPr>
        </p:nvSpPr>
        <p:spPr>
          <a:xfrm>
            <a:off x="3865000" y="4076600"/>
            <a:ext cx="4563900" cy="5319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3000"/>
              <a:buNone/>
              <a:defRPr sz="1800">
                <a:solidFill>
                  <a:schemeClr val="lt2"/>
                </a:solidFill>
                <a:latin typeface="Days One"/>
                <a:ea typeface="Days One"/>
                <a:cs typeface="Days One"/>
                <a:sym typeface="Days 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709" name="Google Shape;709;p137"/>
          <p:cNvSpPr txBox="1"/>
          <p:nvPr>
            <p:ph idx="1" type="subTitle"/>
          </p:nvPr>
        </p:nvSpPr>
        <p:spPr>
          <a:xfrm>
            <a:off x="3314700" y="1886950"/>
            <a:ext cx="5114400" cy="21147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500"/>
              <a:buNone/>
              <a:defRPr sz="2900">
                <a:solidFill>
                  <a:schemeClr val="lt2"/>
                </a:solidFill>
                <a:latin typeface="Lato"/>
                <a:ea typeface="Lato"/>
                <a:cs typeface="Lato"/>
                <a:sym typeface="Lato"/>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Tree>
  </p:cSld>
  <p:clrMapOvr>
    <a:masterClrMapping/>
  </p:clrMapOvr>
  <p:transition>
    <p:fade thruBlk="1"/>
  </p:transition>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383" name="Shape 2383"/>
        <p:cNvGrpSpPr/>
        <p:nvPr/>
      </p:nvGrpSpPr>
      <p:grpSpPr>
        <a:xfrm>
          <a:off x="0" y="0"/>
          <a:ext cx="0" cy="0"/>
          <a:chOff x="0" y="0"/>
          <a:chExt cx="0" cy="0"/>
        </a:xfrm>
      </p:grpSpPr>
      <p:sp>
        <p:nvSpPr>
          <p:cNvPr id="2384" name="Google Shape;2384;p314"/>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85" name="Google Shape;2385;p314"/>
          <p:cNvSpPr txBox="1"/>
          <p:nvPr>
            <p:ph idx="1" type="body"/>
          </p:nvPr>
        </p:nvSpPr>
        <p:spPr>
          <a:xfrm>
            <a:off x="629841" y="1371600"/>
            <a:ext cx="3771900" cy="514350"/>
          </a:xfrm>
          <a:prstGeom prst="rect">
            <a:avLst/>
          </a:prstGeom>
          <a:noFill/>
          <a:ln>
            <a:noFill/>
          </a:ln>
        </p:spPr>
        <p:txBody>
          <a:bodyPr anchorCtr="0" anchor="ctr" bIns="34275" lIns="68425" spcFirstLastPara="1" rIns="684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386" name="Google Shape;2386;p314"/>
          <p:cNvSpPr txBox="1"/>
          <p:nvPr>
            <p:ph idx="2" type="body"/>
          </p:nvPr>
        </p:nvSpPr>
        <p:spPr>
          <a:xfrm>
            <a:off x="629841" y="1886040"/>
            <a:ext cx="3771900" cy="2756297"/>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387" name="Google Shape;2387;p314"/>
          <p:cNvSpPr txBox="1"/>
          <p:nvPr>
            <p:ph idx="3" type="body"/>
          </p:nvPr>
        </p:nvSpPr>
        <p:spPr>
          <a:xfrm>
            <a:off x="4744641" y="1371600"/>
            <a:ext cx="3771900" cy="514350"/>
          </a:xfrm>
          <a:prstGeom prst="rect">
            <a:avLst/>
          </a:prstGeom>
          <a:noFill/>
          <a:ln>
            <a:noFill/>
          </a:ln>
        </p:spPr>
        <p:txBody>
          <a:bodyPr anchorCtr="0" anchor="ctr" bIns="34275" lIns="68425" spcFirstLastPara="1" rIns="684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388" name="Google Shape;2388;p314"/>
          <p:cNvSpPr txBox="1"/>
          <p:nvPr>
            <p:ph idx="4" type="body"/>
          </p:nvPr>
        </p:nvSpPr>
        <p:spPr>
          <a:xfrm>
            <a:off x="4744641" y="1886040"/>
            <a:ext cx="3771900" cy="2756297"/>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389" name="Google Shape;2389;p314"/>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0" name="Google Shape;2390;p314"/>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1" name="Google Shape;2391;p314"/>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92" name="Shape 2392"/>
        <p:cNvGrpSpPr/>
        <p:nvPr/>
      </p:nvGrpSpPr>
      <p:grpSpPr>
        <a:xfrm>
          <a:off x="0" y="0"/>
          <a:ext cx="0" cy="0"/>
          <a:chOff x="0" y="0"/>
          <a:chExt cx="0" cy="0"/>
        </a:xfrm>
      </p:grpSpPr>
      <p:sp>
        <p:nvSpPr>
          <p:cNvPr id="2393" name="Google Shape;2393;p315"/>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4" name="Google Shape;2394;p315"/>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5" name="Google Shape;2395;p315"/>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6" name="Google Shape;2396;p315"/>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97" name="Shape 2397"/>
        <p:cNvGrpSpPr/>
        <p:nvPr/>
      </p:nvGrpSpPr>
      <p:grpSpPr>
        <a:xfrm>
          <a:off x="0" y="0"/>
          <a:ext cx="0" cy="0"/>
          <a:chOff x="0" y="0"/>
          <a:chExt cx="0" cy="0"/>
        </a:xfrm>
      </p:grpSpPr>
      <p:sp>
        <p:nvSpPr>
          <p:cNvPr id="2398" name="Google Shape;2398;p316"/>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9" name="Google Shape;2399;p316"/>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0" name="Google Shape;2400;p316"/>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01" name="Shape 2401"/>
        <p:cNvGrpSpPr/>
        <p:nvPr/>
      </p:nvGrpSpPr>
      <p:grpSpPr>
        <a:xfrm>
          <a:off x="0" y="0"/>
          <a:ext cx="0" cy="0"/>
          <a:chOff x="0" y="0"/>
          <a:chExt cx="0" cy="0"/>
        </a:xfrm>
      </p:grpSpPr>
      <p:sp>
        <p:nvSpPr>
          <p:cNvPr id="2402" name="Google Shape;2402;p317"/>
          <p:cNvSpPr txBox="1"/>
          <p:nvPr>
            <p:ph type="title"/>
          </p:nvPr>
        </p:nvSpPr>
        <p:spPr>
          <a:xfrm>
            <a:off x="5943600" y="1143000"/>
            <a:ext cx="2571750" cy="1428750"/>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3" name="Google Shape;2403;p317"/>
          <p:cNvSpPr txBox="1"/>
          <p:nvPr>
            <p:ph idx="1" type="body"/>
          </p:nvPr>
        </p:nvSpPr>
        <p:spPr>
          <a:xfrm>
            <a:off x="628650" y="514350"/>
            <a:ext cx="4800600" cy="3943350"/>
          </a:xfrm>
          <a:prstGeom prst="rect">
            <a:avLst/>
          </a:prstGeom>
          <a:noFill/>
          <a:ln>
            <a:noFill/>
          </a:ln>
        </p:spPr>
        <p:txBody>
          <a:bodyPr anchorCtr="0" anchor="t" bIns="34275" lIns="68425" spcFirstLastPara="1" rIns="684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404" name="Google Shape;2404;p317"/>
          <p:cNvSpPr txBox="1"/>
          <p:nvPr>
            <p:ph idx="2" type="body"/>
          </p:nvPr>
        </p:nvSpPr>
        <p:spPr>
          <a:xfrm>
            <a:off x="5943600" y="2686050"/>
            <a:ext cx="2571750" cy="1371600"/>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405" name="Google Shape;2405;p317"/>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6" name="Google Shape;2406;p317"/>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07" name="Google Shape;2407;p317"/>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08" name="Shape 2408"/>
        <p:cNvGrpSpPr/>
        <p:nvPr/>
      </p:nvGrpSpPr>
      <p:grpSpPr>
        <a:xfrm>
          <a:off x="0" y="0"/>
          <a:ext cx="0" cy="0"/>
          <a:chOff x="0" y="0"/>
          <a:chExt cx="0" cy="0"/>
        </a:xfrm>
      </p:grpSpPr>
      <p:sp>
        <p:nvSpPr>
          <p:cNvPr id="2409" name="Google Shape;2409;p318"/>
          <p:cNvSpPr txBox="1"/>
          <p:nvPr>
            <p:ph type="title"/>
          </p:nvPr>
        </p:nvSpPr>
        <p:spPr>
          <a:xfrm>
            <a:off x="5943600" y="1145286"/>
            <a:ext cx="2571750" cy="1426464"/>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410" name="Google Shape;2410;p318"/>
          <p:cNvSpPr/>
          <p:nvPr>
            <p:ph idx="2" type="pic"/>
          </p:nvPr>
        </p:nvSpPr>
        <p:spPr>
          <a:xfrm>
            <a:off x="628648" y="514350"/>
            <a:ext cx="4800600" cy="3943350"/>
          </a:xfrm>
          <a:prstGeom prst="rect">
            <a:avLst/>
          </a:prstGeom>
          <a:noFill/>
          <a:ln>
            <a:noFill/>
          </a:ln>
        </p:spPr>
      </p:sp>
      <p:sp>
        <p:nvSpPr>
          <p:cNvPr id="2411" name="Google Shape;2411;p318"/>
          <p:cNvSpPr txBox="1"/>
          <p:nvPr>
            <p:ph idx="1" type="body"/>
          </p:nvPr>
        </p:nvSpPr>
        <p:spPr>
          <a:xfrm>
            <a:off x="5943690" y="2686050"/>
            <a:ext cx="2571749" cy="1371600"/>
          </a:xfrm>
          <a:prstGeom prst="rect">
            <a:avLst/>
          </a:prstGeom>
          <a:noFill/>
          <a:ln>
            <a:noFill/>
          </a:ln>
        </p:spPr>
        <p:txBody>
          <a:bodyPr anchorCtr="0" anchor="t" bIns="34275" lIns="68425" spcFirstLastPara="1" rIns="684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412" name="Google Shape;2412;p318"/>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3" name="Google Shape;2413;p318"/>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4" name="Google Shape;2414;p318"/>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15" name="Shape 2415"/>
        <p:cNvGrpSpPr/>
        <p:nvPr/>
      </p:nvGrpSpPr>
      <p:grpSpPr>
        <a:xfrm>
          <a:off x="0" y="0"/>
          <a:ext cx="0" cy="0"/>
          <a:chOff x="0" y="0"/>
          <a:chExt cx="0" cy="0"/>
        </a:xfrm>
      </p:grpSpPr>
      <p:sp>
        <p:nvSpPr>
          <p:cNvPr id="2416" name="Google Shape;2416;p319"/>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17" name="Google Shape;2417;p319"/>
          <p:cNvSpPr txBox="1"/>
          <p:nvPr>
            <p:ph idx="1" type="body"/>
          </p:nvPr>
        </p:nvSpPr>
        <p:spPr>
          <a:xfrm rot="5400000">
            <a:off x="2940248" y="-942379"/>
            <a:ext cx="3263504" cy="7886700"/>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418" name="Google Shape;2418;p319"/>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9" name="Google Shape;2419;p319"/>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0" name="Google Shape;2420;p319"/>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21" name="Shape 2421"/>
        <p:cNvGrpSpPr/>
        <p:nvPr/>
      </p:nvGrpSpPr>
      <p:grpSpPr>
        <a:xfrm>
          <a:off x="0" y="0"/>
          <a:ext cx="0" cy="0"/>
          <a:chOff x="0" y="0"/>
          <a:chExt cx="0" cy="0"/>
        </a:xfrm>
      </p:grpSpPr>
      <p:sp>
        <p:nvSpPr>
          <p:cNvPr id="2422" name="Google Shape;2422;p320"/>
          <p:cNvSpPr txBox="1"/>
          <p:nvPr>
            <p:ph type="title"/>
          </p:nvPr>
        </p:nvSpPr>
        <p:spPr>
          <a:xfrm rot="5400000">
            <a:off x="5726905" y="1853297"/>
            <a:ext cx="4358879" cy="1200150"/>
          </a:xfrm>
          <a:prstGeom prst="rect">
            <a:avLst/>
          </a:prstGeom>
          <a:noFill/>
          <a:ln>
            <a:noFill/>
          </a:ln>
        </p:spPr>
        <p:txBody>
          <a:bodyPr anchorCtr="0" anchor="b" bIns="34275" lIns="68425" spcFirstLastPara="1" rIns="6842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3" name="Google Shape;2423;p320"/>
          <p:cNvSpPr txBox="1"/>
          <p:nvPr>
            <p:ph idx="1" type="body"/>
          </p:nvPr>
        </p:nvSpPr>
        <p:spPr>
          <a:xfrm rot="5400000">
            <a:off x="1649611" y="-747028"/>
            <a:ext cx="4358879" cy="6400800"/>
          </a:xfrm>
          <a:prstGeom prst="rect">
            <a:avLst/>
          </a:prstGeom>
          <a:noFill/>
          <a:ln>
            <a:noFill/>
          </a:ln>
        </p:spPr>
        <p:txBody>
          <a:bodyPr anchorCtr="0" anchor="t" bIns="34275" lIns="68425" spcFirstLastPara="1" rIns="684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424" name="Google Shape;2424;p320"/>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5" name="Google Shape;2425;p320"/>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6" name="Google Shape;2426;p320"/>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434" name="Shape 2434"/>
        <p:cNvGrpSpPr/>
        <p:nvPr/>
      </p:nvGrpSpPr>
      <p:grpSpPr>
        <a:xfrm>
          <a:off x="0" y="0"/>
          <a:ext cx="0" cy="0"/>
          <a:chOff x="0" y="0"/>
          <a:chExt cx="0" cy="0"/>
        </a:xfrm>
      </p:grpSpPr>
      <p:sp>
        <p:nvSpPr>
          <p:cNvPr id="2435" name="Google Shape;2435;p113"/>
          <p:cNvSpPr txBox="1"/>
          <p:nvPr>
            <p:ph type="title"/>
          </p:nvPr>
        </p:nvSpPr>
        <p:spPr>
          <a:xfrm>
            <a:off x="5943600" y="1143000"/>
            <a:ext cx="2571750" cy="1428750"/>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6" name="Google Shape;2436;p113"/>
          <p:cNvSpPr txBox="1"/>
          <p:nvPr>
            <p:ph idx="1" type="body"/>
          </p:nvPr>
        </p:nvSpPr>
        <p:spPr>
          <a:xfrm>
            <a:off x="628650" y="514350"/>
            <a:ext cx="4800600" cy="3943350"/>
          </a:xfrm>
          <a:prstGeom prst="rect">
            <a:avLst/>
          </a:prstGeom>
          <a:noFill/>
          <a:ln>
            <a:noFill/>
          </a:ln>
        </p:spPr>
        <p:txBody>
          <a:bodyPr anchorCtr="0" anchor="t" bIns="34275" lIns="68450" spcFirstLastPara="1" rIns="6845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437" name="Google Shape;2437;p113"/>
          <p:cNvSpPr txBox="1"/>
          <p:nvPr>
            <p:ph idx="2" type="body"/>
          </p:nvPr>
        </p:nvSpPr>
        <p:spPr>
          <a:xfrm>
            <a:off x="5943600" y="2686050"/>
            <a:ext cx="2571750" cy="1371600"/>
          </a:xfrm>
          <a:prstGeom prst="rect">
            <a:avLst/>
          </a:prstGeom>
          <a:noFill/>
          <a:ln>
            <a:noFill/>
          </a:ln>
        </p:spPr>
        <p:txBody>
          <a:bodyPr anchorCtr="0" anchor="t" bIns="34275" lIns="68450" spcFirstLastPara="1" rIns="6845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438" name="Google Shape;2438;p113"/>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9" name="Google Shape;2439;p113"/>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0" name="Google Shape;2440;p113"/>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441" name="Shape 2441"/>
        <p:cNvGrpSpPr/>
        <p:nvPr/>
      </p:nvGrpSpPr>
      <p:grpSpPr>
        <a:xfrm>
          <a:off x="0" y="0"/>
          <a:ext cx="0" cy="0"/>
          <a:chOff x="0" y="0"/>
          <a:chExt cx="0" cy="0"/>
        </a:xfrm>
      </p:grpSpPr>
      <p:sp>
        <p:nvSpPr>
          <p:cNvPr id="2442" name="Google Shape;2442;p321"/>
          <p:cNvSpPr/>
          <p:nvPr/>
        </p:nvSpPr>
        <p:spPr>
          <a:xfrm>
            <a:off x="0" y="2952523"/>
            <a:ext cx="9144000" cy="1577340"/>
          </a:xfrm>
          <a:prstGeom prst="rect">
            <a:avLst/>
          </a:prstGeom>
          <a:solidFill>
            <a:schemeClr val="dk1"/>
          </a:solidFill>
          <a:ln>
            <a:noFill/>
          </a:ln>
        </p:spPr>
        <p:txBody>
          <a:bodyPr anchorCtr="0" anchor="ctr" bIns="34275" lIns="68450" spcFirstLastPara="1" rIns="684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43" name="Google Shape;2443;p321"/>
          <p:cNvSpPr txBox="1"/>
          <p:nvPr>
            <p:ph type="ctrTitle"/>
          </p:nvPr>
        </p:nvSpPr>
        <p:spPr>
          <a:xfrm>
            <a:off x="628689" y="3086179"/>
            <a:ext cx="7886699" cy="868835"/>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4" name="Google Shape;2444;p321"/>
          <p:cNvSpPr txBox="1"/>
          <p:nvPr>
            <p:ph idx="1" type="subTitle"/>
          </p:nvPr>
        </p:nvSpPr>
        <p:spPr>
          <a:xfrm>
            <a:off x="628689" y="4003628"/>
            <a:ext cx="7886699" cy="356127"/>
          </a:xfrm>
          <a:prstGeom prst="rect">
            <a:avLst/>
          </a:prstGeom>
          <a:noFill/>
          <a:ln>
            <a:noFill/>
          </a:ln>
        </p:spPr>
        <p:txBody>
          <a:bodyPr anchorCtr="0" anchor="t" bIns="34275" lIns="68450" spcFirstLastPara="1" rIns="68450"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5" name="Shape 2445"/>
        <p:cNvGrpSpPr/>
        <p:nvPr/>
      </p:nvGrpSpPr>
      <p:grpSpPr>
        <a:xfrm>
          <a:off x="0" y="0"/>
          <a:ext cx="0" cy="0"/>
          <a:chOff x="0" y="0"/>
          <a:chExt cx="0" cy="0"/>
        </a:xfrm>
      </p:grpSpPr>
      <p:sp>
        <p:nvSpPr>
          <p:cNvPr id="2446" name="Google Shape;2446;p322"/>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47" name="Google Shape;2447;p322"/>
          <p:cNvSpPr txBox="1"/>
          <p:nvPr>
            <p:ph idx="1" type="body"/>
          </p:nvPr>
        </p:nvSpPr>
        <p:spPr>
          <a:xfrm>
            <a:off x="628650" y="1369219"/>
            <a:ext cx="7886700" cy="3263504"/>
          </a:xfrm>
          <a:prstGeom prst="rect">
            <a:avLst/>
          </a:prstGeom>
          <a:noFill/>
          <a:ln>
            <a:noFill/>
          </a:ln>
        </p:spPr>
        <p:txBody>
          <a:bodyPr anchorCtr="0" anchor="t" bIns="34275" lIns="68450" spcFirstLastPara="1" rIns="6845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448" name="Google Shape;2448;p322"/>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9" name="Google Shape;2449;p322"/>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50" name="Google Shape;2450;p322"/>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bg>
      <p:bgPr>
        <a:gradFill>
          <a:gsLst>
            <a:gs pos="0">
              <a:schemeClr val="accent1"/>
            </a:gs>
            <a:gs pos="79000">
              <a:schemeClr val="lt1"/>
            </a:gs>
            <a:gs pos="100000">
              <a:schemeClr val="accent6"/>
            </a:gs>
          </a:gsLst>
          <a:lin ang="18900044" scaled="0"/>
        </a:gradFill>
      </p:bgPr>
    </p:bg>
    <p:spTree>
      <p:nvGrpSpPr>
        <p:cNvPr id="710" name="Shape 710"/>
        <p:cNvGrpSpPr/>
        <p:nvPr/>
      </p:nvGrpSpPr>
      <p:grpSpPr>
        <a:xfrm>
          <a:off x="0" y="0"/>
          <a:ext cx="0" cy="0"/>
          <a:chOff x="0" y="0"/>
          <a:chExt cx="0" cy="0"/>
        </a:xfrm>
      </p:grpSpPr>
      <p:sp>
        <p:nvSpPr>
          <p:cNvPr id="711" name="Google Shape;711;p138"/>
          <p:cNvSpPr/>
          <p:nvPr/>
        </p:nvSpPr>
        <p:spPr>
          <a:xfrm>
            <a:off x="7131170"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38"/>
          <p:cNvSpPr/>
          <p:nvPr/>
        </p:nvSpPr>
        <p:spPr>
          <a:xfrm>
            <a:off x="-2132275"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8"/>
          <p:cNvSpPr/>
          <p:nvPr/>
        </p:nvSpPr>
        <p:spPr>
          <a:xfrm rot="1700207">
            <a:off x="6864270"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38"/>
          <p:cNvSpPr/>
          <p:nvPr/>
        </p:nvSpPr>
        <p:spPr>
          <a:xfrm rot="-9454994">
            <a:off x="-323737" y="-1234465"/>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38"/>
          <p:cNvSpPr txBox="1"/>
          <p:nvPr>
            <p:ph idx="1" type="subTitle"/>
          </p:nvPr>
        </p:nvSpPr>
        <p:spPr>
          <a:xfrm>
            <a:off x="1844550" y="3190638"/>
            <a:ext cx="5454900" cy="6156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6" name="Google Shape;716;p138"/>
          <p:cNvSpPr txBox="1"/>
          <p:nvPr>
            <p:ph type="title"/>
          </p:nvPr>
        </p:nvSpPr>
        <p:spPr>
          <a:xfrm>
            <a:off x="720000" y="1337263"/>
            <a:ext cx="7704000" cy="1549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120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451" name="Shape 2451"/>
        <p:cNvGrpSpPr/>
        <p:nvPr/>
      </p:nvGrpSpPr>
      <p:grpSpPr>
        <a:xfrm>
          <a:off x="0" y="0"/>
          <a:ext cx="0" cy="0"/>
          <a:chOff x="0" y="0"/>
          <a:chExt cx="0" cy="0"/>
        </a:xfrm>
      </p:grpSpPr>
      <p:sp>
        <p:nvSpPr>
          <p:cNvPr id="2452" name="Google Shape;2452;p323"/>
          <p:cNvSpPr/>
          <p:nvPr/>
        </p:nvSpPr>
        <p:spPr>
          <a:xfrm>
            <a:off x="0" y="2457450"/>
            <a:ext cx="9144000" cy="2072412"/>
          </a:xfrm>
          <a:prstGeom prst="rect">
            <a:avLst/>
          </a:prstGeom>
          <a:solidFill>
            <a:schemeClr val="accent1"/>
          </a:solidFill>
          <a:ln>
            <a:noFill/>
          </a:ln>
        </p:spPr>
        <p:txBody>
          <a:bodyPr anchorCtr="0" anchor="ctr" bIns="34275" lIns="68450" spcFirstLastPara="1" rIns="684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53" name="Google Shape;2453;p323"/>
          <p:cNvSpPr txBox="1"/>
          <p:nvPr>
            <p:ph type="title"/>
          </p:nvPr>
        </p:nvSpPr>
        <p:spPr>
          <a:xfrm>
            <a:off x="630936" y="2571830"/>
            <a:ext cx="7200900" cy="1378889"/>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4" name="Google Shape;2454;p323"/>
          <p:cNvSpPr txBox="1"/>
          <p:nvPr>
            <p:ph idx="1" type="body"/>
          </p:nvPr>
        </p:nvSpPr>
        <p:spPr>
          <a:xfrm>
            <a:off x="630936" y="4005072"/>
            <a:ext cx="7200900" cy="356616"/>
          </a:xfrm>
          <a:prstGeom prst="rect">
            <a:avLst/>
          </a:prstGeom>
          <a:noFill/>
          <a:ln>
            <a:noFill/>
          </a:ln>
        </p:spPr>
        <p:txBody>
          <a:bodyPr anchorCtr="0" anchor="t" bIns="34275" lIns="68450" spcFirstLastPara="1" rIns="68450"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55" name="Shape 2455"/>
        <p:cNvGrpSpPr/>
        <p:nvPr/>
      </p:nvGrpSpPr>
      <p:grpSpPr>
        <a:xfrm>
          <a:off x="0" y="0"/>
          <a:ext cx="0" cy="0"/>
          <a:chOff x="0" y="0"/>
          <a:chExt cx="0" cy="0"/>
        </a:xfrm>
      </p:grpSpPr>
      <p:sp>
        <p:nvSpPr>
          <p:cNvPr id="2456" name="Google Shape;2456;p324"/>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7" name="Google Shape;2457;p324"/>
          <p:cNvSpPr txBox="1"/>
          <p:nvPr>
            <p:ph idx="1" type="body"/>
          </p:nvPr>
        </p:nvSpPr>
        <p:spPr>
          <a:xfrm>
            <a:off x="628650" y="1369219"/>
            <a:ext cx="3771900" cy="3263504"/>
          </a:xfrm>
          <a:prstGeom prst="rect">
            <a:avLst/>
          </a:prstGeom>
          <a:noFill/>
          <a:ln>
            <a:noFill/>
          </a:ln>
        </p:spPr>
        <p:txBody>
          <a:bodyPr anchorCtr="0" anchor="t" bIns="34275" lIns="68450" spcFirstLastPara="1" rIns="6845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458" name="Google Shape;2458;p324"/>
          <p:cNvSpPr txBox="1"/>
          <p:nvPr>
            <p:ph idx="2" type="body"/>
          </p:nvPr>
        </p:nvSpPr>
        <p:spPr>
          <a:xfrm>
            <a:off x="4743450" y="1369219"/>
            <a:ext cx="3771900" cy="3263504"/>
          </a:xfrm>
          <a:prstGeom prst="rect">
            <a:avLst/>
          </a:prstGeom>
          <a:noFill/>
          <a:ln>
            <a:noFill/>
          </a:ln>
        </p:spPr>
        <p:txBody>
          <a:bodyPr anchorCtr="0" anchor="t" bIns="34275" lIns="68450" spcFirstLastPara="1" rIns="6845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459" name="Google Shape;2459;p324"/>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0" name="Google Shape;2460;p324"/>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1" name="Google Shape;2461;p324"/>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62" name="Shape 2462"/>
        <p:cNvGrpSpPr/>
        <p:nvPr/>
      </p:nvGrpSpPr>
      <p:grpSpPr>
        <a:xfrm>
          <a:off x="0" y="0"/>
          <a:ext cx="0" cy="0"/>
          <a:chOff x="0" y="0"/>
          <a:chExt cx="0" cy="0"/>
        </a:xfrm>
      </p:grpSpPr>
      <p:sp>
        <p:nvSpPr>
          <p:cNvPr id="2463" name="Google Shape;2463;p325"/>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4" name="Google Shape;2464;p325"/>
          <p:cNvSpPr txBox="1"/>
          <p:nvPr>
            <p:ph idx="1" type="body"/>
          </p:nvPr>
        </p:nvSpPr>
        <p:spPr>
          <a:xfrm>
            <a:off x="629841" y="1371600"/>
            <a:ext cx="3771900" cy="514350"/>
          </a:xfrm>
          <a:prstGeom prst="rect">
            <a:avLst/>
          </a:prstGeom>
          <a:noFill/>
          <a:ln>
            <a:noFill/>
          </a:ln>
        </p:spPr>
        <p:txBody>
          <a:bodyPr anchorCtr="0" anchor="ctr" bIns="34275" lIns="68450" spcFirstLastPara="1" rIns="6845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465" name="Google Shape;2465;p325"/>
          <p:cNvSpPr txBox="1"/>
          <p:nvPr>
            <p:ph idx="2" type="body"/>
          </p:nvPr>
        </p:nvSpPr>
        <p:spPr>
          <a:xfrm>
            <a:off x="629841" y="1886030"/>
            <a:ext cx="3771900" cy="2756297"/>
          </a:xfrm>
          <a:prstGeom prst="rect">
            <a:avLst/>
          </a:prstGeom>
          <a:noFill/>
          <a:ln>
            <a:noFill/>
          </a:ln>
        </p:spPr>
        <p:txBody>
          <a:bodyPr anchorCtr="0" anchor="t" bIns="34275" lIns="68450" spcFirstLastPara="1" rIns="6845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466" name="Google Shape;2466;p325"/>
          <p:cNvSpPr txBox="1"/>
          <p:nvPr>
            <p:ph idx="3" type="body"/>
          </p:nvPr>
        </p:nvSpPr>
        <p:spPr>
          <a:xfrm>
            <a:off x="4744641" y="1371600"/>
            <a:ext cx="3771900" cy="514350"/>
          </a:xfrm>
          <a:prstGeom prst="rect">
            <a:avLst/>
          </a:prstGeom>
          <a:noFill/>
          <a:ln>
            <a:noFill/>
          </a:ln>
        </p:spPr>
        <p:txBody>
          <a:bodyPr anchorCtr="0" anchor="ctr" bIns="34275" lIns="68450" spcFirstLastPara="1" rIns="6845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467" name="Google Shape;2467;p325"/>
          <p:cNvSpPr txBox="1"/>
          <p:nvPr>
            <p:ph idx="4" type="body"/>
          </p:nvPr>
        </p:nvSpPr>
        <p:spPr>
          <a:xfrm>
            <a:off x="4744641" y="1886030"/>
            <a:ext cx="3771900" cy="2756297"/>
          </a:xfrm>
          <a:prstGeom prst="rect">
            <a:avLst/>
          </a:prstGeom>
          <a:noFill/>
          <a:ln>
            <a:noFill/>
          </a:ln>
        </p:spPr>
        <p:txBody>
          <a:bodyPr anchorCtr="0" anchor="t" bIns="34275" lIns="68450" spcFirstLastPara="1" rIns="6845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468" name="Google Shape;2468;p325"/>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69" name="Google Shape;2469;p325"/>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0" name="Google Shape;2470;p325"/>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71" name="Shape 2471"/>
        <p:cNvGrpSpPr/>
        <p:nvPr/>
      </p:nvGrpSpPr>
      <p:grpSpPr>
        <a:xfrm>
          <a:off x="0" y="0"/>
          <a:ext cx="0" cy="0"/>
          <a:chOff x="0" y="0"/>
          <a:chExt cx="0" cy="0"/>
        </a:xfrm>
      </p:grpSpPr>
      <p:sp>
        <p:nvSpPr>
          <p:cNvPr id="2472" name="Google Shape;2472;p326"/>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3" name="Google Shape;2473;p326"/>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4" name="Google Shape;2474;p326"/>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5" name="Google Shape;2475;p326"/>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6" name="Shape 2476"/>
        <p:cNvGrpSpPr/>
        <p:nvPr/>
      </p:nvGrpSpPr>
      <p:grpSpPr>
        <a:xfrm>
          <a:off x="0" y="0"/>
          <a:ext cx="0" cy="0"/>
          <a:chOff x="0" y="0"/>
          <a:chExt cx="0" cy="0"/>
        </a:xfrm>
      </p:grpSpPr>
      <p:sp>
        <p:nvSpPr>
          <p:cNvPr id="2477" name="Google Shape;2477;p327"/>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8" name="Google Shape;2478;p327"/>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9" name="Google Shape;2479;p327"/>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80" name="Shape 2480"/>
        <p:cNvGrpSpPr/>
        <p:nvPr/>
      </p:nvGrpSpPr>
      <p:grpSpPr>
        <a:xfrm>
          <a:off x="0" y="0"/>
          <a:ext cx="0" cy="0"/>
          <a:chOff x="0" y="0"/>
          <a:chExt cx="0" cy="0"/>
        </a:xfrm>
      </p:grpSpPr>
      <p:sp>
        <p:nvSpPr>
          <p:cNvPr id="2481" name="Google Shape;2481;p328"/>
          <p:cNvSpPr txBox="1"/>
          <p:nvPr>
            <p:ph type="title"/>
          </p:nvPr>
        </p:nvSpPr>
        <p:spPr>
          <a:xfrm>
            <a:off x="5943600" y="1145286"/>
            <a:ext cx="2571750" cy="1426464"/>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482" name="Google Shape;2482;p328"/>
          <p:cNvSpPr/>
          <p:nvPr>
            <p:ph idx="2" type="pic"/>
          </p:nvPr>
        </p:nvSpPr>
        <p:spPr>
          <a:xfrm>
            <a:off x="628648" y="514350"/>
            <a:ext cx="4800600" cy="3943350"/>
          </a:xfrm>
          <a:prstGeom prst="rect">
            <a:avLst/>
          </a:prstGeom>
          <a:noFill/>
          <a:ln>
            <a:noFill/>
          </a:ln>
        </p:spPr>
      </p:sp>
      <p:sp>
        <p:nvSpPr>
          <p:cNvPr id="2483" name="Google Shape;2483;p328"/>
          <p:cNvSpPr txBox="1"/>
          <p:nvPr>
            <p:ph idx="1" type="body"/>
          </p:nvPr>
        </p:nvSpPr>
        <p:spPr>
          <a:xfrm>
            <a:off x="5943680" y="2686050"/>
            <a:ext cx="2571749" cy="1371600"/>
          </a:xfrm>
          <a:prstGeom prst="rect">
            <a:avLst/>
          </a:prstGeom>
          <a:noFill/>
          <a:ln>
            <a:noFill/>
          </a:ln>
        </p:spPr>
        <p:txBody>
          <a:bodyPr anchorCtr="0" anchor="t" bIns="34275" lIns="68450" spcFirstLastPara="1" rIns="6845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484" name="Google Shape;2484;p328"/>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5" name="Google Shape;2485;p328"/>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86" name="Google Shape;2486;p328"/>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7" name="Shape 2487"/>
        <p:cNvGrpSpPr/>
        <p:nvPr/>
      </p:nvGrpSpPr>
      <p:grpSpPr>
        <a:xfrm>
          <a:off x="0" y="0"/>
          <a:ext cx="0" cy="0"/>
          <a:chOff x="0" y="0"/>
          <a:chExt cx="0" cy="0"/>
        </a:xfrm>
      </p:grpSpPr>
      <p:sp>
        <p:nvSpPr>
          <p:cNvPr id="2488" name="Google Shape;2488;p329"/>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89" name="Google Shape;2489;p329"/>
          <p:cNvSpPr txBox="1"/>
          <p:nvPr>
            <p:ph idx="1" type="body"/>
          </p:nvPr>
        </p:nvSpPr>
        <p:spPr>
          <a:xfrm rot="5400000">
            <a:off x="2940248" y="-942379"/>
            <a:ext cx="3263504" cy="7886700"/>
          </a:xfrm>
          <a:prstGeom prst="rect">
            <a:avLst/>
          </a:prstGeom>
          <a:noFill/>
          <a:ln>
            <a:noFill/>
          </a:ln>
        </p:spPr>
        <p:txBody>
          <a:bodyPr anchorCtr="0" anchor="t" bIns="34275" lIns="68450" spcFirstLastPara="1" rIns="6845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490" name="Google Shape;2490;p329"/>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1" name="Google Shape;2491;p329"/>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2" name="Google Shape;2492;p329"/>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493" name="Shape 2493"/>
        <p:cNvGrpSpPr/>
        <p:nvPr/>
      </p:nvGrpSpPr>
      <p:grpSpPr>
        <a:xfrm>
          <a:off x="0" y="0"/>
          <a:ext cx="0" cy="0"/>
          <a:chOff x="0" y="0"/>
          <a:chExt cx="0" cy="0"/>
        </a:xfrm>
      </p:grpSpPr>
      <p:sp>
        <p:nvSpPr>
          <p:cNvPr id="2494" name="Google Shape;2494;p330"/>
          <p:cNvSpPr txBox="1"/>
          <p:nvPr>
            <p:ph type="title"/>
          </p:nvPr>
        </p:nvSpPr>
        <p:spPr>
          <a:xfrm rot="5400000">
            <a:off x="5726905" y="1853288"/>
            <a:ext cx="4358879" cy="1200150"/>
          </a:xfrm>
          <a:prstGeom prst="rect">
            <a:avLst/>
          </a:prstGeom>
          <a:noFill/>
          <a:ln>
            <a:noFill/>
          </a:ln>
        </p:spPr>
        <p:txBody>
          <a:bodyPr anchorCtr="0" anchor="b" bIns="34275" lIns="68450" spcFirstLastPara="1" rIns="68450"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5" name="Google Shape;2495;p330"/>
          <p:cNvSpPr txBox="1"/>
          <p:nvPr>
            <p:ph idx="1" type="body"/>
          </p:nvPr>
        </p:nvSpPr>
        <p:spPr>
          <a:xfrm rot="5400000">
            <a:off x="1649611" y="-747037"/>
            <a:ext cx="4358879" cy="6400800"/>
          </a:xfrm>
          <a:prstGeom prst="rect">
            <a:avLst/>
          </a:prstGeom>
          <a:noFill/>
          <a:ln>
            <a:noFill/>
          </a:ln>
        </p:spPr>
        <p:txBody>
          <a:bodyPr anchorCtr="0" anchor="t" bIns="34275" lIns="68450" spcFirstLastPara="1" rIns="6845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496" name="Google Shape;2496;p330"/>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7" name="Google Shape;2497;p330"/>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98" name="Google Shape;2498;p330"/>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506" name="Shape 2506"/>
        <p:cNvGrpSpPr/>
        <p:nvPr/>
      </p:nvGrpSpPr>
      <p:grpSpPr>
        <a:xfrm>
          <a:off x="0" y="0"/>
          <a:ext cx="0" cy="0"/>
          <a:chOff x="0" y="0"/>
          <a:chExt cx="0" cy="0"/>
        </a:xfrm>
      </p:grpSpPr>
      <p:sp>
        <p:nvSpPr>
          <p:cNvPr id="2507" name="Google Shape;2507;p115"/>
          <p:cNvSpPr/>
          <p:nvPr/>
        </p:nvSpPr>
        <p:spPr>
          <a:xfrm>
            <a:off x="0" y="2457450"/>
            <a:ext cx="9144000" cy="2072412"/>
          </a:xfrm>
          <a:prstGeom prst="rect">
            <a:avLst/>
          </a:prstGeom>
          <a:solidFill>
            <a:schemeClr val="accent1"/>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8" name="Google Shape;2508;p115"/>
          <p:cNvSpPr txBox="1"/>
          <p:nvPr>
            <p:ph type="title"/>
          </p:nvPr>
        </p:nvSpPr>
        <p:spPr>
          <a:xfrm>
            <a:off x="630936" y="2571819"/>
            <a:ext cx="7200900" cy="1378889"/>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9" name="Google Shape;2509;p115"/>
          <p:cNvSpPr txBox="1"/>
          <p:nvPr>
            <p:ph idx="1" type="body"/>
          </p:nvPr>
        </p:nvSpPr>
        <p:spPr>
          <a:xfrm>
            <a:off x="630936" y="4005072"/>
            <a:ext cx="7200900" cy="356616"/>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510" name="Shape 2510"/>
        <p:cNvGrpSpPr/>
        <p:nvPr/>
      </p:nvGrpSpPr>
      <p:grpSpPr>
        <a:xfrm>
          <a:off x="0" y="0"/>
          <a:ext cx="0" cy="0"/>
          <a:chOff x="0" y="0"/>
          <a:chExt cx="0" cy="0"/>
        </a:xfrm>
      </p:grpSpPr>
      <p:sp>
        <p:nvSpPr>
          <p:cNvPr id="2511" name="Google Shape;2511;p331"/>
          <p:cNvSpPr/>
          <p:nvPr/>
        </p:nvSpPr>
        <p:spPr>
          <a:xfrm>
            <a:off x="0" y="2952523"/>
            <a:ext cx="9144000" cy="1577340"/>
          </a:xfrm>
          <a:prstGeom prst="rect">
            <a:avLst/>
          </a:prstGeom>
          <a:solidFill>
            <a:schemeClr val="dk1"/>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12" name="Google Shape;2512;p331"/>
          <p:cNvSpPr txBox="1"/>
          <p:nvPr>
            <p:ph type="ctrTitle"/>
          </p:nvPr>
        </p:nvSpPr>
        <p:spPr>
          <a:xfrm>
            <a:off x="628689" y="3086168"/>
            <a:ext cx="7886699" cy="868835"/>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3" name="Google Shape;2513;p331"/>
          <p:cNvSpPr txBox="1"/>
          <p:nvPr>
            <p:ph idx="1" type="subTitle"/>
          </p:nvPr>
        </p:nvSpPr>
        <p:spPr>
          <a:xfrm>
            <a:off x="628689" y="4003628"/>
            <a:ext cx="7886699" cy="356127"/>
          </a:xfrm>
          <a:prstGeom prst="rect">
            <a:avLst/>
          </a:prstGeom>
          <a:noFill/>
          <a:ln>
            <a:noFill/>
          </a:ln>
        </p:spPr>
        <p:txBody>
          <a:bodyPr anchorCtr="0" anchor="t" bIns="34275" lIns="68475" spcFirstLastPara="1" rIns="684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bg>
      <p:bgPr>
        <a:gradFill>
          <a:gsLst>
            <a:gs pos="0">
              <a:schemeClr val="accent1"/>
            </a:gs>
            <a:gs pos="79000">
              <a:schemeClr val="lt1"/>
            </a:gs>
            <a:gs pos="100000">
              <a:schemeClr val="accent6"/>
            </a:gs>
          </a:gsLst>
          <a:lin ang="13500032" scaled="0"/>
        </a:gradFill>
      </p:bgPr>
    </p:bg>
    <p:spTree>
      <p:nvGrpSpPr>
        <p:cNvPr id="717" name="Shape 717"/>
        <p:cNvGrpSpPr/>
        <p:nvPr/>
      </p:nvGrpSpPr>
      <p:grpSpPr>
        <a:xfrm>
          <a:off x="0" y="0"/>
          <a:ext cx="0" cy="0"/>
          <a:chOff x="0" y="0"/>
          <a:chExt cx="0" cy="0"/>
        </a:xfrm>
      </p:grpSpPr>
      <p:sp>
        <p:nvSpPr>
          <p:cNvPr id="718" name="Google Shape;718;p139"/>
          <p:cNvSpPr/>
          <p:nvPr/>
        </p:nvSpPr>
        <p:spPr>
          <a:xfrm>
            <a:off x="7131170"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39"/>
          <p:cNvSpPr/>
          <p:nvPr/>
        </p:nvSpPr>
        <p:spPr>
          <a:xfrm>
            <a:off x="-2132275"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9"/>
          <p:cNvSpPr/>
          <p:nvPr/>
        </p:nvSpPr>
        <p:spPr>
          <a:xfrm rot="1700207">
            <a:off x="6864270"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39"/>
          <p:cNvSpPr/>
          <p:nvPr/>
        </p:nvSpPr>
        <p:spPr>
          <a:xfrm rot="-9454994">
            <a:off x="-323737" y="-1234465"/>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39"/>
          <p:cNvSpPr txBox="1"/>
          <p:nvPr>
            <p:ph type="title"/>
          </p:nvPr>
        </p:nvSpPr>
        <p:spPr>
          <a:xfrm>
            <a:off x="4650250" y="1738325"/>
            <a:ext cx="3783300" cy="5727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3" name="Google Shape;723;p139"/>
          <p:cNvSpPr txBox="1"/>
          <p:nvPr>
            <p:ph idx="1" type="subTitle"/>
          </p:nvPr>
        </p:nvSpPr>
        <p:spPr>
          <a:xfrm>
            <a:off x="4650250" y="2347500"/>
            <a:ext cx="3154800" cy="12042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8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transition>
    <p:fade thruBlk="1"/>
  </p:transition>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14" name="Shape 2514"/>
        <p:cNvGrpSpPr/>
        <p:nvPr/>
      </p:nvGrpSpPr>
      <p:grpSpPr>
        <a:xfrm>
          <a:off x="0" y="0"/>
          <a:ext cx="0" cy="0"/>
          <a:chOff x="0" y="0"/>
          <a:chExt cx="0" cy="0"/>
        </a:xfrm>
      </p:grpSpPr>
      <p:sp>
        <p:nvSpPr>
          <p:cNvPr id="2515" name="Google Shape;2515;p332"/>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6" name="Google Shape;2516;p332"/>
          <p:cNvSpPr txBox="1"/>
          <p:nvPr>
            <p:ph idx="1" type="body"/>
          </p:nvPr>
        </p:nvSpPr>
        <p:spPr>
          <a:xfrm>
            <a:off x="628650" y="1369219"/>
            <a:ext cx="7886700" cy="3263504"/>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517" name="Google Shape;2517;p332"/>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8" name="Google Shape;2518;p332"/>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9" name="Google Shape;2519;p332"/>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20" name="Shape 2520"/>
        <p:cNvGrpSpPr/>
        <p:nvPr/>
      </p:nvGrpSpPr>
      <p:grpSpPr>
        <a:xfrm>
          <a:off x="0" y="0"/>
          <a:ext cx="0" cy="0"/>
          <a:chOff x="0" y="0"/>
          <a:chExt cx="0" cy="0"/>
        </a:xfrm>
      </p:grpSpPr>
      <p:sp>
        <p:nvSpPr>
          <p:cNvPr id="2521" name="Google Shape;2521;p333"/>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2" name="Google Shape;2522;p333"/>
          <p:cNvSpPr txBox="1"/>
          <p:nvPr>
            <p:ph idx="1" type="body"/>
          </p:nvPr>
        </p:nvSpPr>
        <p:spPr>
          <a:xfrm>
            <a:off x="628650" y="1369219"/>
            <a:ext cx="3771900" cy="3263504"/>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523" name="Google Shape;2523;p333"/>
          <p:cNvSpPr txBox="1"/>
          <p:nvPr>
            <p:ph idx="2" type="body"/>
          </p:nvPr>
        </p:nvSpPr>
        <p:spPr>
          <a:xfrm>
            <a:off x="4743450" y="1369219"/>
            <a:ext cx="3771900" cy="3263504"/>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524" name="Google Shape;2524;p333"/>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5" name="Google Shape;2525;p333"/>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6" name="Google Shape;2526;p333"/>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27" name="Shape 2527"/>
        <p:cNvGrpSpPr/>
        <p:nvPr/>
      </p:nvGrpSpPr>
      <p:grpSpPr>
        <a:xfrm>
          <a:off x="0" y="0"/>
          <a:ext cx="0" cy="0"/>
          <a:chOff x="0" y="0"/>
          <a:chExt cx="0" cy="0"/>
        </a:xfrm>
      </p:grpSpPr>
      <p:sp>
        <p:nvSpPr>
          <p:cNvPr id="2528" name="Google Shape;2528;p334"/>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9" name="Google Shape;2529;p334"/>
          <p:cNvSpPr txBox="1"/>
          <p:nvPr>
            <p:ph idx="1" type="body"/>
          </p:nvPr>
        </p:nvSpPr>
        <p:spPr>
          <a:xfrm>
            <a:off x="629841" y="1371600"/>
            <a:ext cx="3771900" cy="514350"/>
          </a:xfrm>
          <a:prstGeom prst="rect">
            <a:avLst/>
          </a:prstGeom>
          <a:noFill/>
          <a:ln>
            <a:noFill/>
          </a:ln>
        </p:spPr>
        <p:txBody>
          <a:bodyPr anchorCtr="0" anchor="ctr" bIns="34275" lIns="68475" spcFirstLastPara="1" rIns="684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530" name="Google Shape;2530;p334"/>
          <p:cNvSpPr txBox="1"/>
          <p:nvPr>
            <p:ph idx="2" type="body"/>
          </p:nvPr>
        </p:nvSpPr>
        <p:spPr>
          <a:xfrm>
            <a:off x="629841" y="1886019"/>
            <a:ext cx="3771900" cy="2756297"/>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531" name="Google Shape;2531;p334"/>
          <p:cNvSpPr txBox="1"/>
          <p:nvPr>
            <p:ph idx="3" type="body"/>
          </p:nvPr>
        </p:nvSpPr>
        <p:spPr>
          <a:xfrm>
            <a:off x="4744641" y="1371600"/>
            <a:ext cx="3771900" cy="514350"/>
          </a:xfrm>
          <a:prstGeom prst="rect">
            <a:avLst/>
          </a:prstGeom>
          <a:noFill/>
          <a:ln>
            <a:noFill/>
          </a:ln>
        </p:spPr>
        <p:txBody>
          <a:bodyPr anchorCtr="0" anchor="ctr" bIns="34275" lIns="68475" spcFirstLastPara="1" rIns="684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532" name="Google Shape;2532;p334"/>
          <p:cNvSpPr txBox="1"/>
          <p:nvPr>
            <p:ph idx="4" type="body"/>
          </p:nvPr>
        </p:nvSpPr>
        <p:spPr>
          <a:xfrm>
            <a:off x="4744641" y="1886019"/>
            <a:ext cx="3771900" cy="2756297"/>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533" name="Google Shape;2533;p334"/>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4" name="Google Shape;2534;p334"/>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5" name="Google Shape;2535;p334"/>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36" name="Shape 2536"/>
        <p:cNvGrpSpPr/>
        <p:nvPr/>
      </p:nvGrpSpPr>
      <p:grpSpPr>
        <a:xfrm>
          <a:off x="0" y="0"/>
          <a:ext cx="0" cy="0"/>
          <a:chOff x="0" y="0"/>
          <a:chExt cx="0" cy="0"/>
        </a:xfrm>
      </p:grpSpPr>
      <p:sp>
        <p:nvSpPr>
          <p:cNvPr id="2537" name="Google Shape;2537;p335"/>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8" name="Google Shape;2538;p335"/>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39" name="Google Shape;2539;p335"/>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0" name="Google Shape;2540;p335"/>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1" name="Shape 2541"/>
        <p:cNvGrpSpPr/>
        <p:nvPr/>
      </p:nvGrpSpPr>
      <p:grpSpPr>
        <a:xfrm>
          <a:off x="0" y="0"/>
          <a:ext cx="0" cy="0"/>
          <a:chOff x="0" y="0"/>
          <a:chExt cx="0" cy="0"/>
        </a:xfrm>
      </p:grpSpPr>
      <p:sp>
        <p:nvSpPr>
          <p:cNvPr id="2542" name="Google Shape;2542;p336"/>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3" name="Google Shape;2543;p336"/>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44" name="Google Shape;2544;p336"/>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45" name="Shape 2545"/>
        <p:cNvGrpSpPr/>
        <p:nvPr/>
      </p:nvGrpSpPr>
      <p:grpSpPr>
        <a:xfrm>
          <a:off x="0" y="0"/>
          <a:ext cx="0" cy="0"/>
          <a:chOff x="0" y="0"/>
          <a:chExt cx="0" cy="0"/>
        </a:xfrm>
      </p:grpSpPr>
      <p:sp>
        <p:nvSpPr>
          <p:cNvPr id="2546" name="Google Shape;2546;p337"/>
          <p:cNvSpPr txBox="1"/>
          <p:nvPr>
            <p:ph type="title"/>
          </p:nvPr>
        </p:nvSpPr>
        <p:spPr>
          <a:xfrm>
            <a:off x="5943600" y="1143000"/>
            <a:ext cx="2571750" cy="1428750"/>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7" name="Google Shape;2547;p337"/>
          <p:cNvSpPr txBox="1"/>
          <p:nvPr>
            <p:ph idx="1" type="body"/>
          </p:nvPr>
        </p:nvSpPr>
        <p:spPr>
          <a:xfrm>
            <a:off x="628650" y="514350"/>
            <a:ext cx="4800600" cy="3943350"/>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548" name="Google Shape;2548;p337"/>
          <p:cNvSpPr txBox="1"/>
          <p:nvPr>
            <p:ph idx="2" type="body"/>
          </p:nvPr>
        </p:nvSpPr>
        <p:spPr>
          <a:xfrm>
            <a:off x="5943600" y="2686050"/>
            <a:ext cx="2571750" cy="1371600"/>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549" name="Google Shape;2549;p337"/>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0" name="Google Shape;2550;p337"/>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1" name="Google Shape;2551;p337"/>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552" name="Shape 2552"/>
        <p:cNvGrpSpPr/>
        <p:nvPr/>
      </p:nvGrpSpPr>
      <p:grpSpPr>
        <a:xfrm>
          <a:off x="0" y="0"/>
          <a:ext cx="0" cy="0"/>
          <a:chOff x="0" y="0"/>
          <a:chExt cx="0" cy="0"/>
        </a:xfrm>
      </p:grpSpPr>
      <p:sp>
        <p:nvSpPr>
          <p:cNvPr id="2553" name="Google Shape;2553;p338"/>
          <p:cNvSpPr txBox="1"/>
          <p:nvPr>
            <p:ph type="title"/>
          </p:nvPr>
        </p:nvSpPr>
        <p:spPr>
          <a:xfrm>
            <a:off x="5943600" y="1145286"/>
            <a:ext cx="2571750" cy="1426464"/>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554" name="Google Shape;2554;p338"/>
          <p:cNvSpPr/>
          <p:nvPr>
            <p:ph idx="2" type="pic"/>
          </p:nvPr>
        </p:nvSpPr>
        <p:spPr>
          <a:xfrm>
            <a:off x="628648" y="514350"/>
            <a:ext cx="4800600" cy="3943350"/>
          </a:xfrm>
          <a:prstGeom prst="rect">
            <a:avLst/>
          </a:prstGeom>
          <a:noFill/>
          <a:ln>
            <a:noFill/>
          </a:ln>
        </p:spPr>
      </p:sp>
      <p:sp>
        <p:nvSpPr>
          <p:cNvPr id="2555" name="Google Shape;2555;p338"/>
          <p:cNvSpPr txBox="1"/>
          <p:nvPr>
            <p:ph idx="1" type="body"/>
          </p:nvPr>
        </p:nvSpPr>
        <p:spPr>
          <a:xfrm>
            <a:off x="5943669" y="2686050"/>
            <a:ext cx="2571749" cy="1371600"/>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556" name="Google Shape;2556;p338"/>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7" name="Google Shape;2557;p338"/>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8" name="Google Shape;2558;p338"/>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559" name="Shape 2559"/>
        <p:cNvGrpSpPr/>
        <p:nvPr/>
      </p:nvGrpSpPr>
      <p:grpSpPr>
        <a:xfrm>
          <a:off x="0" y="0"/>
          <a:ext cx="0" cy="0"/>
          <a:chOff x="0" y="0"/>
          <a:chExt cx="0" cy="0"/>
        </a:xfrm>
      </p:grpSpPr>
      <p:sp>
        <p:nvSpPr>
          <p:cNvPr id="2560" name="Google Shape;2560;p339"/>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1" name="Google Shape;2561;p339"/>
          <p:cNvSpPr txBox="1"/>
          <p:nvPr>
            <p:ph idx="1" type="body"/>
          </p:nvPr>
        </p:nvSpPr>
        <p:spPr>
          <a:xfrm rot="5400000">
            <a:off x="2940248" y="-942379"/>
            <a:ext cx="3263504" cy="7886700"/>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562" name="Google Shape;2562;p339"/>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3" name="Google Shape;2563;p339"/>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4" name="Google Shape;2564;p339"/>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65" name="Shape 2565"/>
        <p:cNvGrpSpPr/>
        <p:nvPr/>
      </p:nvGrpSpPr>
      <p:grpSpPr>
        <a:xfrm>
          <a:off x="0" y="0"/>
          <a:ext cx="0" cy="0"/>
          <a:chOff x="0" y="0"/>
          <a:chExt cx="0" cy="0"/>
        </a:xfrm>
      </p:grpSpPr>
      <p:sp>
        <p:nvSpPr>
          <p:cNvPr id="2566" name="Google Shape;2566;p340"/>
          <p:cNvSpPr txBox="1"/>
          <p:nvPr>
            <p:ph type="title"/>
          </p:nvPr>
        </p:nvSpPr>
        <p:spPr>
          <a:xfrm rot="5400000">
            <a:off x="5726905" y="1853277"/>
            <a:ext cx="4358879" cy="1200150"/>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67" name="Google Shape;2567;p340"/>
          <p:cNvSpPr txBox="1"/>
          <p:nvPr>
            <p:ph idx="1" type="body"/>
          </p:nvPr>
        </p:nvSpPr>
        <p:spPr>
          <a:xfrm rot="5400000">
            <a:off x="1649611" y="-747049"/>
            <a:ext cx="4358879" cy="6400800"/>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568" name="Google Shape;2568;p340"/>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9" name="Google Shape;2569;p340"/>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70" name="Google Shape;2570;p340"/>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78" name="Shape 2578"/>
        <p:cNvGrpSpPr/>
        <p:nvPr/>
      </p:nvGrpSpPr>
      <p:grpSpPr>
        <a:xfrm>
          <a:off x="0" y="0"/>
          <a:ext cx="0" cy="0"/>
          <a:chOff x="0" y="0"/>
          <a:chExt cx="0" cy="0"/>
        </a:xfrm>
      </p:grpSpPr>
      <p:sp>
        <p:nvSpPr>
          <p:cNvPr id="2579" name="Google Shape;2579;p117"/>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0" name="Google Shape;2580;p117"/>
          <p:cNvSpPr txBox="1"/>
          <p:nvPr>
            <p:ph idx="1" type="body"/>
          </p:nvPr>
        </p:nvSpPr>
        <p:spPr>
          <a:xfrm>
            <a:off x="628650" y="1369219"/>
            <a:ext cx="7886700" cy="3263504"/>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581" name="Google Shape;2581;p117"/>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2" name="Google Shape;2582;p117"/>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83" name="Google Shape;2583;p117"/>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bg>
      <p:bgPr>
        <a:gradFill>
          <a:gsLst>
            <a:gs pos="0">
              <a:schemeClr val="accent1"/>
            </a:gs>
            <a:gs pos="79000">
              <a:schemeClr val="lt1"/>
            </a:gs>
            <a:gs pos="100000">
              <a:schemeClr val="accent6"/>
            </a:gs>
          </a:gsLst>
          <a:lin ang="18900044" scaled="0"/>
        </a:gradFill>
      </p:bgPr>
    </p:bg>
    <p:spTree>
      <p:nvGrpSpPr>
        <p:cNvPr id="724" name="Shape 724"/>
        <p:cNvGrpSpPr/>
        <p:nvPr/>
      </p:nvGrpSpPr>
      <p:grpSpPr>
        <a:xfrm>
          <a:off x="0" y="0"/>
          <a:ext cx="0" cy="0"/>
          <a:chOff x="0" y="0"/>
          <a:chExt cx="0" cy="0"/>
        </a:xfrm>
      </p:grpSpPr>
      <p:sp>
        <p:nvSpPr>
          <p:cNvPr id="725" name="Google Shape;725;p140"/>
          <p:cNvSpPr/>
          <p:nvPr/>
        </p:nvSpPr>
        <p:spPr>
          <a:xfrm flipH="1">
            <a:off x="-2132275" y="-226612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40"/>
          <p:cNvSpPr/>
          <p:nvPr/>
        </p:nvSpPr>
        <p:spPr>
          <a:xfrm flipH="1">
            <a:off x="7131170" y="30185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40"/>
          <p:cNvSpPr/>
          <p:nvPr/>
        </p:nvSpPr>
        <p:spPr>
          <a:xfrm flipH="1" rot="-1700207">
            <a:off x="-446485" y="2679832"/>
            <a:ext cx="2803921" cy="327539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40"/>
          <p:cNvSpPr/>
          <p:nvPr/>
        </p:nvSpPr>
        <p:spPr>
          <a:xfrm flipH="1" rot="9454994">
            <a:off x="6052957" y="-1234465"/>
            <a:ext cx="3492326" cy="407968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40"/>
          <p:cNvSpPr txBox="1"/>
          <p:nvPr>
            <p:ph type="title"/>
          </p:nvPr>
        </p:nvSpPr>
        <p:spPr>
          <a:xfrm flipH="1">
            <a:off x="762000" y="1770075"/>
            <a:ext cx="3157500" cy="5727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0" name="Google Shape;730;p140"/>
          <p:cNvSpPr txBox="1"/>
          <p:nvPr>
            <p:ph idx="1" type="subTitle"/>
          </p:nvPr>
        </p:nvSpPr>
        <p:spPr>
          <a:xfrm flipH="1">
            <a:off x="762000" y="2369325"/>
            <a:ext cx="3077400" cy="10803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18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transition>
    <p:fade thruBlk="1"/>
  </p:transition>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584" name="Shape 2584"/>
        <p:cNvGrpSpPr/>
        <p:nvPr/>
      </p:nvGrpSpPr>
      <p:grpSpPr>
        <a:xfrm>
          <a:off x="0" y="0"/>
          <a:ext cx="0" cy="0"/>
          <a:chOff x="0" y="0"/>
          <a:chExt cx="0" cy="0"/>
        </a:xfrm>
      </p:grpSpPr>
      <p:sp>
        <p:nvSpPr>
          <p:cNvPr id="2585" name="Google Shape;2585;p341"/>
          <p:cNvSpPr/>
          <p:nvPr/>
        </p:nvSpPr>
        <p:spPr>
          <a:xfrm>
            <a:off x="0" y="2952523"/>
            <a:ext cx="9144000" cy="1577340"/>
          </a:xfrm>
          <a:prstGeom prst="rect">
            <a:avLst/>
          </a:prstGeom>
          <a:solidFill>
            <a:schemeClr val="dk1"/>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6" name="Google Shape;2586;p341"/>
          <p:cNvSpPr txBox="1"/>
          <p:nvPr>
            <p:ph type="ctrTitle"/>
          </p:nvPr>
        </p:nvSpPr>
        <p:spPr>
          <a:xfrm>
            <a:off x="628689" y="3086158"/>
            <a:ext cx="7886699" cy="868835"/>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7" name="Google Shape;2587;p341"/>
          <p:cNvSpPr txBox="1"/>
          <p:nvPr>
            <p:ph idx="1" type="subTitle"/>
          </p:nvPr>
        </p:nvSpPr>
        <p:spPr>
          <a:xfrm>
            <a:off x="628689" y="4003628"/>
            <a:ext cx="7886699" cy="356127"/>
          </a:xfrm>
          <a:prstGeom prst="rect">
            <a:avLst/>
          </a:prstGeom>
          <a:noFill/>
          <a:ln>
            <a:noFill/>
          </a:ln>
        </p:spPr>
        <p:txBody>
          <a:bodyPr anchorCtr="0" anchor="t" bIns="34275" lIns="68475" spcFirstLastPara="1" rIns="684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588" name="Shape 2588"/>
        <p:cNvGrpSpPr/>
        <p:nvPr/>
      </p:nvGrpSpPr>
      <p:grpSpPr>
        <a:xfrm>
          <a:off x="0" y="0"/>
          <a:ext cx="0" cy="0"/>
          <a:chOff x="0" y="0"/>
          <a:chExt cx="0" cy="0"/>
        </a:xfrm>
      </p:grpSpPr>
      <p:sp>
        <p:nvSpPr>
          <p:cNvPr id="2589" name="Google Shape;2589;p342"/>
          <p:cNvSpPr/>
          <p:nvPr/>
        </p:nvSpPr>
        <p:spPr>
          <a:xfrm>
            <a:off x="0" y="2457450"/>
            <a:ext cx="9144000" cy="2072412"/>
          </a:xfrm>
          <a:prstGeom prst="rect">
            <a:avLst/>
          </a:prstGeom>
          <a:solidFill>
            <a:schemeClr val="accent1"/>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0" name="Google Shape;2590;p342"/>
          <p:cNvSpPr txBox="1"/>
          <p:nvPr>
            <p:ph type="title"/>
          </p:nvPr>
        </p:nvSpPr>
        <p:spPr>
          <a:xfrm>
            <a:off x="630936" y="2571809"/>
            <a:ext cx="7200900" cy="1378889"/>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1" name="Google Shape;2591;p342"/>
          <p:cNvSpPr txBox="1"/>
          <p:nvPr>
            <p:ph idx="1" type="body"/>
          </p:nvPr>
        </p:nvSpPr>
        <p:spPr>
          <a:xfrm>
            <a:off x="630936" y="4005072"/>
            <a:ext cx="7200900" cy="356616"/>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592" name="Shape 2592"/>
        <p:cNvGrpSpPr/>
        <p:nvPr/>
      </p:nvGrpSpPr>
      <p:grpSpPr>
        <a:xfrm>
          <a:off x="0" y="0"/>
          <a:ext cx="0" cy="0"/>
          <a:chOff x="0" y="0"/>
          <a:chExt cx="0" cy="0"/>
        </a:xfrm>
      </p:grpSpPr>
      <p:sp>
        <p:nvSpPr>
          <p:cNvPr id="2593" name="Google Shape;2593;p343"/>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4" name="Google Shape;2594;p343"/>
          <p:cNvSpPr txBox="1"/>
          <p:nvPr>
            <p:ph idx="1" type="body"/>
          </p:nvPr>
        </p:nvSpPr>
        <p:spPr>
          <a:xfrm>
            <a:off x="628650" y="1369219"/>
            <a:ext cx="3771900" cy="3263504"/>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595" name="Google Shape;2595;p343"/>
          <p:cNvSpPr txBox="1"/>
          <p:nvPr>
            <p:ph idx="2" type="body"/>
          </p:nvPr>
        </p:nvSpPr>
        <p:spPr>
          <a:xfrm>
            <a:off x="4743450" y="1369219"/>
            <a:ext cx="3771900" cy="3263504"/>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596" name="Google Shape;2596;p343"/>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7" name="Google Shape;2597;p343"/>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8" name="Google Shape;2598;p343"/>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99" name="Shape 2599"/>
        <p:cNvGrpSpPr/>
        <p:nvPr/>
      </p:nvGrpSpPr>
      <p:grpSpPr>
        <a:xfrm>
          <a:off x="0" y="0"/>
          <a:ext cx="0" cy="0"/>
          <a:chOff x="0" y="0"/>
          <a:chExt cx="0" cy="0"/>
        </a:xfrm>
      </p:grpSpPr>
      <p:sp>
        <p:nvSpPr>
          <p:cNvPr id="2600" name="Google Shape;2600;p344"/>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1" name="Google Shape;2601;p344"/>
          <p:cNvSpPr txBox="1"/>
          <p:nvPr>
            <p:ph idx="1" type="body"/>
          </p:nvPr>
        </p:nvSpPr>
        <p:spPr>
          <a:xfrm>
            <a:off x="629841" y="1371600"/>
            <a:ext cx="3771900" cy="514350"/>
          </a:xfrm>
          <a:prstGeom prst="rect">
            <a:avLst/>
          </a:prstGeom>
          <a:noFill/>
          <a:ln>
            <a:noFill/>
          </a:ln>
        </p:spPr>
        <p:txBody>
          <a:bodyPr anchorCtr="0" anchor="ctr" bIns="34275" lIns="68475" spcFirstLastPara="1" rIns="684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602" name="Google Shape;2602;p344"/>
          <p:cNvSpPr txBox="1"/>
          <p:nvPr>
            <p:ph idx="2" type="body"/>
          </p:nvPr>
        </p:nvSpPr>
        <p:spPr>
          <a:xfrm>
            <a:off x="629841" y="1886009"/>
            <a:ext cx="3771900" cy="2756297"/>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603" name="Google Shape;2603;p344"/>
          <p:cNvSpPr txBox="1"/>
          <p:nvPr>
            <p:ph idx="3" type="body"/>
          </p:nvPr>
        </p:nvSpPr>
        <p:spPr>
          <a:xfrm>
            <a:off x="4744641" y="1371600"/>
            <a:ext cx="3771900" cy="514350"/>
          </a:xfrm>
          <a:prstGeom prst="rect">
            <a:avLst/>
          </a:prstGeom>
          <a:noFill/>
          <a:ln>
            <a:noFill/>
          </a:ln>
        </p:spPr>
        <p:txBody>
          <a:bodyPr anchorCtr="0" anchor="ctr" bIns="34275" lIns="68475" spcFirstLastPara="1" rIns="684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604" name="Google Shape;2604;p344"/>
          <p:cNvSpPr txBox="1"/>
          <p:nvPr>
            <p:ph idx="4" type="body"/>
          </p:nvPr>
        </p:nvSpPr>
        <p:spPr>
          <a:xfrm>
            <a:off x="4744641" y="1886009"/>
            <a:ext cx="3771900" cy="2756297"/>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605" name="Google Shape;2605;p344"/>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6" name="Google Shape;2606;p344"/>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7" name="Google Shape;2607;p344"/>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08" name="Shape 2608"/>
        <p:cNvGrpSpPr/>
        <p:nvPr/>
      </p:nvGrpSpPr>
      <p:grpSpPr>
        <a:xfrm>
          <a:off x="0" y="0"/>
          <a:ext cx="0" cy="0"/>
          <a:chOff x="0" y="0"/>
          <a:chExt cx="0" cy="0"/>
        </a:xfrm>
      </p:grpSpPr>
      <p:sp>
        <p:nvSpPr>
          <p:cNvPr id="2609" name="Google Shape;2609;p345"/>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0" name="Google Shape;2610;p345"/>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1" name="Google Shape;2611;p345"/>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2" name="Google Shape;2612;p345"/>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13" name="Shape 2613"/>
        <p:cNvGrpSpPr/>
        <p:nvPr/>
      </p:nvGrpSpPr>
      <p:grpSpPr>
        <a:xfrm>
          <a:off x="0" y="0"/>
          <a:ext cx="0" cy="0"/>
          <a:chOff x="0" y="0"/>
          <a:chExt cx="0" cy="0"/>
        </a:xfrm>
      </p:grpSpPr>
      <p:sp>
        <p:nvSpPr>
          <p:cNvPr id="2614" name="Google Shape;2614;p346"/>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5" name="Google Shape;2615;p346"/>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16" name="Google Shape;2616;p346"/>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17" name="Shape 2617"/>
        <p:cNvGrpSpPr/>
        <p:nvPr/>
      </p:nvGrpSpPr>
      <p:grpSpPr>
        <a:xfrm>
          <a:off x="0" y="0"/>
          <a:ext cx="0" cy="0"/>
          <a:chOff x="0" y="0"/>
          <a:chExt cx="0" cy="0"/>
        </a:xfrm>
      </p:grpSpPr>
      <p:sp>
        <p:nvSpPr>
          <p:cNvPr id="2618" name="Google Shape;2618;p347"/>
          <p:cNvSpPr txBox="1"/>
          <p:nvPr>
            <p:ph type="title"/>
          </p:nvPr>
        </p:nvSpPr>
        <p:spPr>
          <a:xfrm>
            <a:off x="5943600" y="1143000"/>
            <a:ext cx="2571750" cy="1428750"/>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9" name="Google Shape;2619;p347"/>
          <p:cNvSpPr txBox="1"/>
          <p:nvPr>
            <p:ph idx="1" type="body"/>
          </p:nvPr>
        </p:nvSpPr>
        <p:spPr>
          <a:xfrm>
            <a:off x="628650" y="514350"/>
            <a:ext cx="4800600" cy="3943350"/>
          </a:xfrm>
          <a:prstGeom prst="rect">
            <a:avLst/>
          </a:prstGeom>
          <a:noFill/>
          <a:ln>
            <a:noFill/>
          </a:ln>
        </p:spPr>
        <p:txBody>
          <a:bodyPr anchorCtr="0" anchor="t" bIns="34275" lIns="68475" spcFirstLastPara="1" rIns="684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620" name="Google Shape;2620;p347"/>
          <p:cNvSpPr txBox="1"/>
          <p:nvPr>
            <p:ph idx="2" type="body"/>
          </p:nvPr>
        </p:nvSpPr>
        <p:spPr>
          <a:xfrm>
            <a:off x="5943600" y="2686050"/>
            <a:ext cx="2571750" cy="1371600"/>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621" name="Google Shape;2621;p347"/>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2" name="Google Shape;2622;p347"/>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3" name="Google Shape;2623;p347"/>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24" name="Shape 2624"/>
        <p:cNvGrpSpPr/>
        <p:nvPr/>
      </p:nvGrpSpPr>
      <p:grpSpPr>
        <a:xfrm>
          <a:off x="0" y="0"/>
          <a:ext cx="0" cy="0"/>
          <a:chOff x="0" y="0"/>
          <a:chExt cx="0" cy="0"/>
        </a:xfrm>
      </p:grpSpPr>
      <p:sp>
        <p:nvSpPr>
          <p:cNvPr id="2625" name="Google Shape;2625;p348"/>
          <p:cNvSpPr txBox="1"/>
          <p:nvPr>
            <p:ph type="title"/>
          </p:nvPr>
        </p:nvSpPr>
        <p:spPr>
          <a:xfrm>
            <a:off x="5943600" y="1145286"/>
            <a:ext cx="2571750" cy="1426464"/>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626" name="Google Shape;2626;p348"/>
          <p:cNvSpPr/>
          <p:nvPr>
            <p:ph idx="2" type="pic"/>
          </p:nvPr>
        </p:nvSpPr>
        <p:spPr>
          <a:xfrm>
            <a:off x="628648" y="514350"/>
            <a:ext cx="4800600" cy="3943350"/>
          </a:xfrm>
          <a:prstGeom prst="rect">
            <a:avLst/>
          </a:prstGeom>
          <a:noFill/>
          <a:ln>
            <a:noFill/>
          </a:ln>
        </p:spPr>
      </p:sp>
      <p:sp>
        <p:nvSpPr>
          <p:cNvPr id="2627" name="Google Shape;2627;p348"/>
          <p:cNvSpPr txBox="1"/>
          <p:nvPr>
            <p:ph idx="1" type="body"/>
          </p:nvPr>
        </p:nvSpPr>
        <p:spPr>
          <a:xfrm>
            <a:off x="5943659" y="2686050"/>
            <a:ext cx="2571749" cy="1371600"/>
          </a:xfrm>
          <a:prstGeom prst="rect">
            <a:avLst/>
          </a:prstGeom>
          <a:noFill/>
          <a:ln>
            <a:noFill/>
          </a:ln>
        </p:spPr>
        <p:txBody>
          <a:bodyPr anchorCtr="0" anchor="t" bIns="34275" lIns="68475" spcFirstLastPara="1" rIns="684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628" name="Google Shape;2628;p348"/>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9" name="Google Shape;2629;p348"/>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0" name="Google Shape;2630;p348"/>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631" name="Shape 2631"/>
        <p:cNvGrpSpPr/>
        <p:nvPr/>
      </p:nvGrpSpPr>
      <p:grpSpPr>
        <a:xfrm>
          <a:off x="0" y="0"/>
          <a:ext cx="0" cy="0"/>
          <a:chOff x="0" y="0"/>
          <a:chExt cx="0" cy="0"/>
        </a:xfrm>
      </p:grpSpPr>
      <p:sp>
        <p:nvSpPr>
          <p:cNvPr id="2632" name="Google Shape;2632;p349"/>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3" name="Google Shape;2633;p349"/>
          <p:cNvSpPr txBox="1"/>
          <p:nvPr>
            <p:ph idx="1" type="body"/>
          </p:nvPr>
        </p:nvSpPr>
        <p:spPr>
          <a:xfrm rot="5400000">
            <a:off x="2940248" y="-942379"/>
            <a:ext cx="3263504" cy="7886700"/>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634" name="Google Shape;2634;p349"/>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5" name="Google Shape;2635;p349"/>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6" name="Google Shape;2636;p349"/>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637" name="Shape 2637"/>
        <p:cNvGrpSpPr/>
        <p:nvPr/>
      </p:nvGrpSpPr>
      <p:grpSpPr>
        <a:xfrm>
          <a:off x="0" y="0"/>
          <a:ext cx="0" cy="0"/>
          <a:chOff x="0" y="0"/>
          <a:chExt cx="0" cy="0"/>
        </a:xfrm>
      </p:grpSpPr>
      <p:sp>
        <p:nvSpPr>
          <p:cNvPr id="2638" name="Google Shape;2638;p350"/>
          <p:cNvSpPr txBox="1"/>
          <p:nvPr>
            <p:ph type="title"/>
          </p:nvPr>
        </p:nvSpPr>
        <p:spPr>
          <a:xfrm rot="5400000">
            <a:off x="5726905" y="1853267"/>
            <a:ext cx="4358879" cy="1200150"/>
          </a:xfrm>
          <a:prstGeom prst="rect">
            <a:avLst/>
          </a:prstGeom>
          <a:noFill/>
          <a:ln>
            <a:noFill/>
          </a:ln>
        </p:spPr>
        <p:txBody>
          <a:bodyPr anchorCtr="0" anchor="b" bIns="34275" lIns="68475" spcFirstLastPara="1" rIns="684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39" name="Google Shape;2639;p350"/>
          <p:cNvSpPr txBox="1"/>
          <p:nvPr>
            <p:ph idx="1" type="body"/>
          </p:nvPr>
        </p:nvSpPr>
        <p:spPr>
          <a:xfrm rot="5400000">
            <a:off x="1649611" y="-747058"/>
            <a:ext cx="4358879" cy="6400800"/>
          </a:xfrm>
          <a:prstGeom prst="rect">
            <a:avLst/>
          </a:prstGeom>
          <a:noFill/>
          <a:ln>
            <a:noFill/>
          </a:ln>
        </p:spPr>
        <p:txBody>
          <a:bodyPr anchorCtr="0" anchor="t" bIns="34275" lIns="68475" spcFirstLastPara="1" rIns="684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640" name="Google Shape;2640;p350"/>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1" name="Google Shape;2641;p350"/>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2" name="Google Shape;2642;p350"/>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bg>
      <p:bgPr>
        <a:gradFill>
          <a:gsLst>
            <a:gs pos="0">
              <a:schemeClr val="accent1"/>
            </a:gs>
            <a:gs pos="79000">
              <a:schemeClr val="lt1"/>
            </a:gs>
            <a:gs pos="100000">
              <a:schemeClr val="accent6"/>
            </a:gs>
          </a:gsLst>
          <a:lin ang="8099331" scaled="0"/>
        </a:gradFill>
      </p:bgPr>
    </p:bg>
    <p:spTree>
      <p:nvGrpSpPr>
        <p:cNvPr id="731" name="Shape 731"/>
        <p:cNvGrpSpPr/>
        <p:nvPr/>
      </p:nvGrpSpPr>
      <p:grpSpPr>
        <a:xfrm>
          <a:off x="0" y="0"/>
          <a:ext cx="0" cy="0"/>
          <a:chOff x="0" y="0"/>
          <a:chExt cx="0" cy="0"/>
        </a:xfrm>
      </p:grpSpPr>
      <p:sp>
        <p:nvSpPr>
          <p:cNvPr id="732" name="Google Shape;732;p141"/>
          <p:cNvSpPr txBox="1"/>
          <p:nvPr>
            <p:ph type="title"/>
          </p:nvPr>
        </p:nvSpPr>
        <p:spPr>
          <a:xfrm>
            <a:off x="4191862" y="1745250"/>
            <a:ext cx="3157500" cy="5727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33" name="Google Shape;733;p141"/>
          <p:cNvSpPr txBox="1"/>
          <p:nvPr>
            <p:ph idx="1" type="subTitle"/>
          </p:nvPr>
        </p:nvSpPr>
        <p:spPr>
          <a:xfrm>
            <a:off x="4191862" y="2420700"/>
            <a:ext cx="3151500" cy="1117800"/>
          </a:xfrm>
          <a:prstGeom prst="rect">
            <a:avLst/>
          </a:prstGeom>
          <a:noFill/>
          <a:ln>
            <a:noFill/>
          </a:ln>
        </p:spPr>
        <p:txBody>
          <a:bodyPr anchorCtr="0" anchor="t" bIns="91100" lIns="91100" spcFirstLastPara="1" rIns="91100" wrap="square" tIns="91100">
            <a:noAutofit/>
          </a:bodyPr>
          <a:lstStyle>
            <a:lvl1pPr lvl="0" algn="l">
              <a:lnSpc>
                <a:spcPct val="100000"/>
              </a:lnSpc>
              <a:spcBef>
                <a:spcPts val="0"/>
              </a:spcBef>
              <a:spcAft>
                <a:spcPts val="0"/>
              </a:spcAft>
              <a:buSzPts val="18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34" name="Google Shape;734;p141"/>
          <p:cNvSpPr/>
          <p:nvPr/>
        </p:nvSpPr>
        <p:spPr>
          <a:xfrm flipH="1">
            <a:off x="6173177" y="-177165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41"/>
          <p:cNvSpPr/>
          <p:nvPr/>
        </p:nvSpPr>
        <p:spPr>
          <a:xfrm flipH="1" rot="-5400000">
            <a:off x="6168460" y="2728814"/>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41"/>
          <p:cNvSpPr/>
          <p:nvPr/>
        </p:nvSpPr>
        <p:spPr>
          <a:xfrm flipH="1" rot="-3719961">
            <a:off x="-817735" y="-1513239"/>
            <a:ext cx="3066313" cy="3048910"/>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650" name="Shape 2650"/>
        <p:cNvGrpSpPr/>
        <p:nvPr/>
      </p:nvGrpSpPr>
      <p:grpSpPr>
        <a:xfrm>
          <a:off x="0" y="0"/>
          <a:ext cx="0" cy="0"/>
          <a:chOff x="0" y="0"/>
          <a:chExt cx="0" cy="0"/>
        </a:xfrm>
      </p:grpSpPr>
      <p:sp>
        <p:nvSpPr>
          <p:cNvPr id="2651" name="Google Shape;2651;p119"/>
          <p:cNvSpPr/>
          <p:nvPr/>
        </p:nvSpPr>
        <p:spPr>
          <a:xfrm>
            <a:off x="0" y="2457450"/>
            <a:ext cx="9144000" cy="2072412"/>
          </a:xfrm>
          <a:prstGeom prst="rect">
            <a:avLst/>
          </a:prstGeom>
          <a:solidFill>
            <a:schemeClr val="accent1"/>
          </a:solidFill>
          <a:ln>
            <a:noFill/>
          </a:ln>
        </p:spPr>
        <p:txBody>
          <a:bodyPr anchorCtr="0" anchor="ctr" bIns="34275" lIns="68500" spcFirstLastPara="1" rIns="685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2" name="Google Shape;2652;p119"/>
          <p:cNvSpPr txBox="1"/>
          <p:nvPr>
            <p:ph type="title"/>
          </p:nvPr>
        </p:nvSpPr>
        <p:spPr>
          <a:xfrm>
            <a:off x="630936" y="2571796"/>
            <a:ext cx="7200900" cy="1378889"/>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3" name="Google Shape;2653;p119"/>
          <p:cNvSpPr txBox="1"/>
          <p:nvPr>
            <p:ph idx="1" type="body"/>
          </p:nvPr>
        </p:nvSpPr>
        <p:spPr>
          <a:xfrm>
            <a:off x="630936" y="4005072"/>
            <a:ext cx="7200900" cy="356616"/>
          </a:xfrm>
          <a:prstGeom prst="rect">
            <a:avLst/>
          </a:prstGeom>
          <a:noFill/>
          <a:ln>
            <a:noFill/>
          </a:ln>
        </p:spPr>
        <p:txBody>
          <a:bodyPr anchorCtr="0" anchor="t" bIns="34275" lIns="68500" spcFirstLastPara="1" rIns="68500"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654" name="Shape 2654"/>
        <p:cNvGrpSpPr/>
        <p:nvPr/>
      </p:nvGrpSpPr>
      <p:grpSpPr>
        <a:xfrm>
          <a:off x="0" y="0"/>
          <a:ext cx="0" cy="0"/>
          <a:chOff x="0" y="0"/>
          <a:chExt cx="0" cy="0"/>
        </a:xfrm>
      </p:grpSpPr>
      <p:sp>
        <p:nvSpPr>
          <p:cNvPr id="2655" name="Google Shape;2655;p351"/>
          <p:cNvSpPr/>
          <p:nvPr/>
        </p:nvSpPr>
        <p:spPr>
          <a:xfrm>
            <a:off x="0" y="2952523"/>
            <a:ext cx="9144000" cy="1577340"/>
          </a:xfrm>
          <a:prstGeom prst="rect">
            <a:avLst/>
          </a:prstGeom>
          <a:solidFill>
            <a:schemeClr val="dk1"/>
          </a:solidFill>
          <a:ln>
            <a:noFill/>
          </a:ln>
        </p:spPr>
        <p:txBody>
          <a:bodyPr anchorCtr="0" anchor="ctr" bIns="34275" lIns="68500" spcFirstLastPara="1" rIns="685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56" name="Google Shape;2656;p351"/>
          <p:cNvSpPr txBox="1"/>
          <p:nvPr>
            <p:ph type="ctrTitle"/>
          </p:nvPr>
        </p:nvSpPr>
        <p:spPr>
          <a:xfrm>
            <a:off x="628689" y="3086145"/>
            <a:ext cx="7886699" cy="868835"/>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7" name="Google Shape;2657;p351"/>
          <p:cNvSpPr txBox="1"/>
          <p:nvPr>
            <p:ph idx="1" type="subTitle"/>
          </p:nvPr>
        </p:nvSpPr>
        <p:spPr>
          <a:xfrm>
            <a:off x="628689" y="4003628"/>
            <a:ext cx="7886699" cy="356127"/>
          </a:xfrm>
          <a:prstGeom prst="rect">
            <a:avLst/>
          </a:prstGeom>
          <a:noFill/>
          <a:ln>
            <a:noFill/>
          </a:ln>
        </p:spPr>
        <p:txBody>
          <a:bodyPr anchorCtr="0" anchor="t" bIns="34275" lIns="68500" spcFirstLastPara="1" rIns="68500"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58" name="Shape 2658"/>
        <p:cNvGrpSpPr/>
        <p:nvPr/>
      </p:nvGrpSpPr>
      <p:grpSpPr>
        <a:xfrm>
          <a:off x="0" y="0"/>
          <a:ext cx="0" cy="0"/>
          <a:chOff x="0" y="0"/>
          <a:chExt cx="0" cy="0"/>
        </a:xfrm>
      </p:grpSpPr>
      <p:sp>
        <p:nvSpPr>
          <p:cNvPr id="2659" name="Google Shape;2659;p352"/>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0" name="Google Shape;2660;p352"/>
          <p:cNvSpPr txBox="1"/>
          <p:nvPr>
            <p:ph idx="1" type="body"/>
          </p:nvPr>
        </p:nvSpPr>
        <p:spPr>
          <a:xfrm>
            <a:off x="628650" y="1369219"/>
            <a:ext cx="7886700" cy="3263504"/>
          </a:xfrm>
          <a:prstGeom prst="rect">
            <a:avLst/>
          </a:prstGeom>
          <a:noFill/>
          <a:ln>
            <a:noFill/>
          </a:ln>
        </p:spPr>
        <p:txBody>
          <a:bodyPr anchorCtr="0" anchor="t" bIns="34275" lIns="68500" spcFirstLastPara="1" rIns="685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661" name="Google Shape;2661;p352"/>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2" name="Google Shape;2662;p352"/>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3" name="Google Shape;2663;p352"/>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64" name="Shape 2664"/>
        <p:cNvGrpSpPr/>
        <p:nvPr/>
      </p:nvGrpSpPr>
      <p:grpSpPr>
        <a:xfrm>
          <a:off x="0" y="0"/>
          <a:ext cx="0" cy="0"/>
          <a:chOff x="0" y="0"/>
          <a:chExt cx="0" cy="0"/>
        </a:xfrm>
      </p:grpSpPr>
      <p:sp>
        <p:nvSpPr>
          <p:cNvPr id="2665" name="Google Shape;2665;p353"/>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6" name="Google Shape;2666;p353"/>
          <p:cNvSpPr txBox="1"/>
          <p:nvPr>
            <p:ph idx="1" type="body"/>
          </p:nvPr>
        </p:nvSpPr>
        <p:spPr>
          <a:xfrm>
            <a:off x="628650" y="1369219"/>
            <a:ext cx="3771900" cy="3263504"/>
          </a:xfrm>
          <a:prstGeom prst="rect">
            <a:avLst/>
          </a:prstGeom>
          <a:noFill/>
          <a:ln>
            <a:noFill/>
          </a:ln>
        </p:spPr>
        <p:txBody>
          <a:bodyPr anchorCtr="0" anchor="t" bIns="34275" lIns="68500" spcFirstLastPara="1" rIns="685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667" name="Google Shape;2667;p353"/>
          <p:cNvSpPr txBox="1"/>
          <p:nvPr>
            <p:ph idx="2" type="body"/>
          </p:nvPr>
        </p:nvSpPr>
        <p:spPr>
          <a:xfrm>
            <a:off x="4743450" y="1369219"/>
            <a:ext cx="3771900" cy="3263504"/>
          </a:xfrm>
          <a:prstGeom prst="rect">
            <a:avLst/>
          </a:prstGeom>
          <a:noFill/>
          <a:ln>
            <a:noFill/>
          </a:ln>
        </p:spPr>
        <p:txBody>
          <a:bodyPr anchorCtr="0" anchor="t" bIns="34275" lIns="68500" spcFirstLastPara="1" rIns="685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668" name="Google Shape;2668;p353"/>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9" name="Google Shape;2669;p353"/>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0" name="Google Shape;2670;p353"/>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671" name="Shape 2671"/>
        <p:cNvGrpSpPr/>
        <p:nvPr/>
      </p:nvGrpSpPr>
      <p:grpSpPr>
        <a:xfrm>
          <a:off x="0" y="0"/>
          <a:ext cx="0" cy="0"/>
          <a:chOff x="0" y="0"/>
          <a:chExt cx="0" cy="0"/>
        </a:xfrm>
      </p:grpSpPr>
      <p:sp>
        <p:nvSpPr>
          <p:cNvPr id="2672" name="Google Shape;2672;p354"/>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3" name="Google Shape;2673;p354"/>
          <p:cNvSpPr txBox="1"/>
          <p:nvPr>
            <p:ph idx="1" type="body"/>
          </p:nvPr>
        </p:nvSpPr>
        <p:spPr>
          <a:xfrm>
            <a:off x="629841" y="1371600"/>
            <a:ext cx="3771900" cy="514350"/>
          </a:xfrm>
          <a:prstGeom prst="rect">
            <a:avLst/>
          </a:prstGeom>
          <a:noFill/>
          <a:ln>
            <a:noFill/>
          </a:ln>
        </p:spPr>
        <p:txBody>
          <a:bodyPr anchorCtr="0" anchor="ctr" bIns="34275" lIns="68500" spcFirstLastPara="1" rIns="685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674" name="Google Shape;2674;p354"/>
          <p:cNvSpPr txBox="1"/>
          <p:nvPr>
            <p:ph idx="2" type="body"/>
          </p:nvPr>
        </p:nvSpPr>
        <p:spPr>
          <a:xfrm>
            <a:off x="629841" y="1885996"/>
            <a:ext cx="3771900" cy="2756297"/>
          </a:xfrm>
          <a:prstGeom prst="rect">
            <a:avLst/>
          </a:prstGeom>
          <a:noFill/>
          <a:ln>
            <a:noFill/>
          </a:ln>
        </p:spPr>
        <p:txBody>
          <a:bodyPr anchorCtr="0" anchor="t" bIns="34275" lIns="68500" spcFirstLastPara="1" rIns="685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675" name="Google Shape;2675;p354"/>
          <p:cNvSpPr txBox="1"/>
          <p:nvPr>
            <p:ph idx="3" type="body"/>
          </p:nvPr>
        </p:nvSpPr>
        <p:spPr>
          <a:xfrm>
            <a:off x="4744641" y="1371600"/>
            <a:ext cx="3771900" cy="514350"/>
          </a:xfrm>
          <a:prstGeom prst="rect">
            <a:avLst/>
          </a:prstGeom>
          <a:noFill/>
          <a:ln>
            <a:noFill/>
          </a:ln>
        </p:spPr>
        <p:txBody>
          <a:bodyPr anchorCtr="0" anchor="ctr" bIns="34275" lIns="68500" spcFirstLastPara="1" rIns="68500"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676" name="Google Shape;2676;p354"/>
          <p:cNvSpPr txBox="1"/>
          <p:nvPr>
            <p:ph idx="4" type="body"/>
          </p:nvPr>
        </p:nvSpPr>
        <p:spPr>
          <a:xfrm>
            <a:off x="4744641" y="1885996"/>
            <a:ext cx="3771900" cy="2756297"/>
          </a:xfrm>
          <a:prstGeom prst="rect">
            <a:avLst/>
          </a:prstGeom>
          <a:noFill/>
          <a:ln>
            <a:noFill/>
          </a:ln>
        </p:spPr>
        <p:txBody>
          <a:bodyPr anchorCtr="0" anchor="t" bIns="34275" lIns="68500" spcFirstLastPara="1" rIns="685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677" name="Google Shape;2677;p354"/>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8" name="Google Shape;2678;p354"/>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79" name="Google Shape;2679;p354"/>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80" name="Shape 2680"/>
        <p:cNvGrpSpPr/>
        <p:nvPr/>
      </p:nvGrpSpPr>
      <p:grpSpPr>
        <a:xfrm>
          <a:off x="0" y="0"/>
          <a:ext cx="0" cy="0"/>
          <a:chOff x="0" y="0"/>
          <a:chExt cx="0" cy="0"/>
        </a:xfrm>
      </p:grpSpPr>
      <p:sp>
        <p:nvSpPr>
          <p:cNvPr id="2681" name="Google Shape;2681;p355"/>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82" name="Google Shape;2682;p355"/>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3" name="Google Shape;2683;p355"/>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4" name="Google Shape;2684;p355"/>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85" name="Shape 2685"/>
        <p:cNvGrpSpPr/>
        <p:nvPr/>
      </p:nvGrpSpPr>
      <p:grpSpPr>
        <a:xfrm>
          <a:off x="0" y="0"/>
          <a:ext cx="0" cy="0"/>
          <a:chOff x="0" y="0"/>
          <a:chExt cx="0" cy="0"/>
        </a:xfrm>
      </p:grpSpPr>
      <p:sp>
        <p:nvSpPr>
          <p:cNvPr id="2686" name="Google Shape;2686;p356"/>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7" name="Google Shape;2687;p356"/>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88" name="Google Shape;2688;p356"/>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689" name="Shape 2689"/>
        <p:cNvGrpSpPr/>
        <p:nvPr/>
      </p:nvGrpSpPr>
      <p:grpSpPr>
        <a:xfrm>
          <a:off x="0" y="0"/>
          <a:ext cx="0" cy="0"/>
          <a:chOff x="0" y="0"/>
          <a:chExt cx="0" cy="0"/>
        </a:xfrm>
      </p:grpSpPr>
      <p:sp>
        <p:nvSpPr>
          <p:cNvPr id="2690" name="Google Shape;2690;p357"/>
          <p:cNvSpPr txBox="1"/>
          <p:nvPr>
            <p:ph type="title"/>
          </p:nvPr>
        </p:nvSpPr>
        <p:spPr>
          <a:xfrm>
            <a:off x="5943600" y="1143000"/>
            <a:ext cx="2571750" cy="1428750"/>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1" name="Google Shape;2691;p357"/>
          <p:cNvSpPr txBox="1"/>
          <p:nvPr>
            <p:ph idx="1" type="body"/>
          </p:nvPr>
        </p:nvSpPr>
        <p:spPr>
          <a:xfrm>
            <a:off x="628650" y="514350"/>
            <a:ext cx="4800600" cy="3943350"/>
          </a:xfrm>
          <a:prstGeom prst="rect">
            <a:avLst/>
          </a:prstGeom>
          <a:noFill/>
          <a:ln>
            <a:noFill/>
          </a:ln>
        </p:spPr>
        <p:txBody>
          <a:bodyPr anchorCtr="0" anchor="t" bIns="34275" lIns="68500" spcFirstLastPara="1" rIns="68500"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692" name="Google Shape;2692;p357"/>
          <p:cNvSpPr txBox="1"/>
          <p:nvPr>
            <p:ph idx="2" type="body"/>
          </p:nvPr>
        </p:nvSpPr>
        <p:spPr>
          <a:xfrm>
            <a:off x="5943600" y="2686050"/>
            <a:ext cx="2571750" cy="1371600"/>
          </a:xfrm>
          <a:prstGeom prst="rect">
            <a:avLst/>
          </a:prstGeom>
          <a:noFill/>
          <a:ln>
            <a:noFill/>
          </a:ln>
        </p:spPr>
        <p:txBody>
          <a:bodyPr anchorCtr="0" anchor="t" bIns="34275" lIns="68500" spcFirstLastPara="1" rIns="685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693" name="Google Shape;2693;p357"/>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4" name="Google Shape;2694;p357"/>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5" name="Google Shape;2695;p357"/>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96" name="Shape 2696"/>
        <p:cNvGrpSpPr/>
        <p:nvPr/>
      </p:nvGrpSpPr>
      <p:grpSpPr>
        <a:xfrm>
          <a:off x="0" y="0"/>
          <a:ext cx="0" cy="0"/>
          <a:chOff x="0" y="0"/>
          <a:chExt cx="0" cy="0"/>
        </a:xfrm>
      </p:grpSpPr>
      <p:sp>
        <p:nvSpPr>
          <p:cNvPr id="2697" name="Google Shape;2697;p358"/>
          <p:cNvSpPr txBox="1"/>
          <p:nvPr>
            <p:ph type="title"/>
          </p:nvPr>
        </p:nvSpPr>
        <p:spPr>
          <a:xfrm>
            <a:off x="5943600" y="1145286"/>
            <a:ext cx="2571750" cy="1426464"/>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698" name="Google Shape;2698;p358"/>
          <p:cNvSpPr/>
          <p:nvPr>
            <p:ph idx="2" type="pic"/>
          </p:nvPr>
        </p:nvSpPr>
        <p:spPr>
          <a:xfrm>
            <a:off x="628648" y="514350"/>
            <a:ext cx="4800600" cy="3943350"/>
          </a:xfrm>
          <a:prstGeom prst="rect">
            <a:avLst/>
          </a:prstGeom>
          <a:noFill/>
          <a:ln>
            <a:noFill/>
          </a:ln>
        </p:spPr>
      </p:sp>
      <p:sp>
        <p:nvSpPr>
          <p:cNvPr id="2699" name="Google Shape;2699;p358"/>
          <p:cNvSpPr txBox="1"/>
          <p:nvPr>
            <p:ph idx="1" type="body"/>
          </p:nvPr>
        </p:nvSpPr>
        <p:spPr>
          <a:xfrm>
            <a:off x="5943646" y="2686050"/>
            <a:ext cx="2571749" cy="1371600"/>
          </a:xfrm>
          <a:prstGeom prst="rect">
            <a:avLst/>
          </a:prstGeom>
          <a:noFill/>
          <a:ln>
            <a:noFill/>
          </a:ln>
        </p:spPr>
        <p:txBody>
          <a:bodyPr anchorCtr="0" anchor="t" bIns="34275" lIns="68500" spcFirstLastPara="1" rIns="68500"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700" name="Google Shape;2700;p358"/>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1" name="Google Shape;2701;p358"/>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2" name="Google Shape;2702;p358"/>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3" name="Shape 2703"/>
        <p:cNvGrpSpPr/>
        <p:nvPr/>
      </p:nvGrpSpPr>
      <p:grpSpPr>
        <a:xfrm>
          <a:off x="0" y="0"/>
          <a:ext cx="0" cy="0"/>
          <a:chOff x="0" y="0"/>
          <a:chExt cx="0" cy="0"/>
        </a:xfrm>
      </p:grpSpPr>
      <p:sp>
        <p:nvSpPr>
          <p:cNvPr id="2704" name="Google Shape;2704;p359"/>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5" name="Google Shape;2705;p359"/>
          <p:cNvSpPr txBox="1"/>
          <p:nvPr>
            <p:ph idx="1" type="body"/>
          </p:nvPr>
        </p:nvSpPr>
        <p:spPr>
          <a:xfrm rot="5400000">
            <a:off x="2940248" y="-942379"/>
            <a:ext cx="3263504" cy="7886700"/>
          </a:xfrm>
          <a:prstGeom prst="rect">
            <a:avLst/>
          </a:prstGeom>
          <a:noFill/>
          <a:ln>
            <a:noFill/>
          </a:ln>
        </p:spPr>
        <p:txBody>
          <a:bodyPr anchorCtr="0" anchor="t" bIns="34275" lIns="68500" spcFirstLastPara="1" rIns="685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706" name="Google Shape;2706;p359"/>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7" name="Google Shape;2707;p359"/>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8" name="Google Shape;2708;p359"/>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 and text 4">
    <p:bg>
      <p:bgPr>
        <a:gradFill>
          <a:gsLst>
            <a:gs pos="0">
              <a:schemeClr val="accent1"/>
            </a:gs>
            <a:gs pos="79000">
              <a:schemeClr val="lt1"/>
            </a:gs>
            <a:gs pos="100000">
              <a:schemeClr val="accent6"/>
            </a:gs>
          </a:gsLst>
          <a:lin ang="8099331" scaled="0"/>
        </a:gradFill>
      </p:bgPr>
    </p:bg>
    <p:spTree>
      <p:nvGrpSpPr>
        <p:cNvPr id="737" name="Shape 737"/>
        <p:cNvGrpSpPr/>
        <p:nvPr/>
      </p:nvGrpSpPr>
      <p:grpSpPr>
        <a:xfrm>
          <a:off x="0" y="0"/>
          <a:ext cx="0" cy="0"/>
          <a:chOff x="0" y="0"/>
          <a:chExt cx="0" cy="0"/>
        </a:xfrm>
      </p:grpSpPr>
      <p:sp>
        <p:nvSpPr>
          <p:cNvPr id="738" name="Google Shape;738;p142"/>
          <p:cNvSpPr/>
          <p:nvPr/>
        </p:nvSpPr>
        <p:spPr>
          <a:xfrm flipH="1">
            <a:off x="6820877" y="3467100"/>
            <a:ext cx="3551565" cy="356571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142"/>
          <p:cNvSpPr/>
          <p:nvPr/>
        </p:nvSpPr>
        <p:spPr>
          <a:xfrm flipH="1" rot="10800000">
            <a:off x="6567735" y="-203836"/>
            <a:ext cx="2762771" cy="322747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142"/>
          <p:cNvSpPr/>
          <p:nvPr/>
        </p:nvSpPr>
        <p:spPr>
          <a:xfrm flipH="1" rot="-5400000">
            <a:off x="-472896" y="-569852"/>
            <a:ext cx="2222321" cy="2209708"/>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142"/>
          <p:cNvSpPr txBox="1"/>
          <p:nvPr>
            <p:ph type="title"/>
          </p:nvPr>
        </p:nvSpPr>
        <p:spPr>
          <a:xfrm>
            <a:off x="715100" y="1549000"/>
            <a:ext cx="4587600" cy="19164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600"/>
              <a:buNone/>
              <a:defRPr sz="32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2" name="Google Shape;742;p142"/>
          <p:cNvSpPr txBox="1"/>
          <p:nvPr>
            <p:ph idx="1" type="subTitle"/>
          </p:nvPr>
        </p:nvSpPr>
        <p:spPr>
          <a:xfrm>
            <a:off x="715100" y="3634200"/>
            <a:ext cx="4587600" cy="974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transition>
    <p:fade thruBlk="1"/>
  </p:transition>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09" name="Shape 2709"/>
        <p:cNvGrpSpPr/>
        <p:nvPr/>
      </p:nvGrpSpPr>
      <p:grpSpPr>
        <a:xfrm>
          <a:off x="0" y="0"/>
          <a:ext cx="0" cy="0"/>
          <a:chOff x="0" y="0"/>
          <a:chExt cx="0" cy="0"/>
        </a:xfrm>
      </p:grpSpPr>
      <p:sp>
        <p:nvSpPr>
          <p:cNvPr id="2710" name="Google Shape;2710;p360"/>
          <p:cNvSpPr txBox="1"/>
          <p:nvPr>
            <p:ph type="title"/>
          </p:nvPr>
        </p:nvSpPr>
        <p:spPr>
          <a:xfrm rot="5400000">
            <a:off x="5726905" y="1853254"/>
            <a:ext cx="4358879" cy="1200150"/>
          </a:xfrm>
          <a:prstGeom prst="rect">
            <a:avLst/>
          </a:prstGeom>
          <a:noFill/>
          <a:ln>
            <a:noFill/>
          </a:ln>
        </p:spPr>
        <p:txBody>
          <a:bodyPr anchorCtr="0" anchor="b" bIns="34275" lIns="68500" spcFirstLastPara="1" rIns="68500"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11" name="Google Shape;2711;p360"/>
          <p:cNvSpPr txBox="1"/>
          <p:nvPr>
            <p:ph idx="1" type="body"/>
          </p:nvPr>
        </p:nvSpPr>
        <p:spPr>
          <a:xfrm rot="5400000">
            <a:off x="1649611" y="-747071"/>
            <a:ext cx="4358879" cy="6400800"/>
          </a:xfrm>
          <a:prstGeom prst="rect">
            <a:avLst/>
          </a:prstGeom>
          <a:noFill/>
          <a:ln>
            <a:noFill/>
          </a:ln>
        </p:spPr>
        <p:txBody>
          <a:bodyPr anchorCtr="0" anchor="t" bIns="34275" lIns="68500" spcFirstLastPara="1" rIns="68500"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712" name="Google Shape;2712;p360"/>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3" name="Google Shape;2713;p360"/>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4" name="Google Shape;2714;p360"/>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22" name="Shape 2722"/>
        <p:cNvGrpSpPr/>
        <p:nvPr/>
      </p:nvGrpSpPr>
      <p:grpSpPr>
        <a:xfrm>
          <a:off x="0" y="0"/>
          <a:ext cx="0" cy="0"/>
          <a:chOff x="0" y="0"/>
          <a:chExt cx="0" cy="0"/>
        </a:xfrm>
      </p:grpSpPr>
      <p:sp>
        <p:nvSpPr>
          <p:cNvPr id="2723" name="Google Shape;2723;p121"/>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4" name="Google Shape;2724;p121"/>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5" name="Google Shape;2725;p121"/>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6" name="Google Shape;2726;p121"/>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727" name="Shape 2727"/>
        <p:cNvGrpSpPr/>
        <p:nvPr/>
      </p:nvGrpSpPr>
      <p:grpSpPr>
        <a:xfrm>
          <a:off x="0" y="0"/>
          <a:ext cx="0" cy="0"/>
          <a:chOff x="0" y="0"/>
          <a:chExt cx="0" cy="0"/>
        </a:xfrm>
      </p:grpSpPr>
      <p:sp>
        <p:nvSpPr>
          <p:cNvPr id="2728" name="Google Shape;2728;p361"/>
          <p:cNvSpPr/>
          <p:nvPr/>
        </p:nvSpPr>
        <p:spPr>
          <a:xfrm>
            <a:off x="0" y="2952523"/>
            <a:ext cx="9144000" cy="1577340"/>
          </a:xfrm>
          <a:prstGeom prst="rect">
            <a:avLst/>
          </a:prstGeom>
          <a:solidFill>
            <a:schemeClr val="dk1"/>
          </a:solidFill>
          <a:ln>
            <a:noFill/>
          </a:ln>
        </p:spPr>
        <p:txBody>
          <a:bodyPr anchorCtr="0" anchor="ctr" bIns="34275" lIns="68525" spcFirstLastPara="1" rIns="685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9" name="Google Shape;2729;p361"/>
          <p:cNvSpPr txBox="1"/>
          <p:nvPr>
            <p:ph type="ctrTitle"/>
          </p:nvPr>
        </p:nvSpPr>
        <p:spPr>
          <a:xfrm>
            <a:off x="628682" y="3086131"/>
            <a:ext cx="7886699" cy="868835"/>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0" name="Google Shape;2730;p361"/>
          <p:cNvSpPr txBox="1"/>
          <p:nvPr>
            <p:ph idx="1" type="subTitle"/>
          </p:nvPr>
        </p:nvSpPr>
        <p:spPr>
          <a:xfrm>
            <a:off x="628682" y="4003628"/>
            <a:ext cx="7886699" cy="356127"/>
          </a:xfrm>
          <a:prstGeom prst="rect">
            <a:avLst/>
          </a:prstGeom>
          <a:noFill/>
          <a:ln>
            <a:noFill/>
          </a:ln>
        </p:spPr>
        <p:txBody>
          <a:bodyPr anchorCtr="0" anchor="t" bIns="34275" lIns="68525" spcFirstLastPara="1" rIns="6852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31" name="Shape 2731"/>
        <p:cNvGrpSpPr/>
        <p:nvPr/>
      </p:nvGrpSpPr>
      <p:grpSpPr>
        <a:xfrm>
          <a:off x="0" y="0"/>
          <a:ext cx="0" cy="0"/>
          <a:chOff x="0" y="0"/>
          <a:chExt cx="0" cy="0"/>
        </a:xfrm>
      </p:grpSpPr>
      <p:sp>
        <p:nvSpPr>
          <p:cNvPr id="2732" name="Google Shape;2732;p362"/>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3" name="Google Shape;2733;p362"/>
          <p:cNvSpPr txBox="1"/>
          <p:nvPr>
            <p:ph idx="1" type="body"/>
          </p:nvPr>
        </p:nvSpPr>
        <p:spPr>
          <a:xfrm>
            <a:off x="628650" y="1369219"/>
            <a:ext cx="7886700" cy="3263504"/>
          </a:xfrm>
          <a:prstGeom prst="rect">
            <a:avLst/>
          </a:prstGeom>
          <a:noFill/>
          <a:ln>
            <a:noFill/>
          </a:ln>
        </p:spPr>
        <p:txBody>
          <a:bodyPr anchorCtr="0" anchor="t" bIns="34275" lIns="68525" spcFirstLastPara="1" rIns="685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734" name="Google Shape;2734;p362"/>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5" name="Google Shape;2735;p362"/>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6" name="Google Shape;2736;p362"/>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737" name="Shape 2737"/>
        <p:cNvGrpSpPr/>
        <p:nvPr/>
      </p:nvGrpSpPr>
      <p:grpSpPr>
        <a:xfrm>
          <a:off x="0" y="0"/>
          <a:ext cx="0" cy="0"/>
          <a:chOff x="0" y="0"/>
          <a:chExt cx="0" cy="0"/>
        </a:xfrm>
      </p:grpSpPr>
      <p:sp>
        <p:nvSpPr>
          <p:cNvPr id="2738" name="Google Shape;2738;p363"/>
          <p:cNvSpPr/>
          <p:nvPr/>
        </p:nvSpPr>
        <p:spPr>
          <a:xfrm>
            <a:off x="0" y="2457450"/>
            <a:ext cx="9144000" cy="2072412"/>
          </a:xfrm>
          <a:prstGeom prst="rect">
            <a:avLst/>
          </a:prstGeom>
          <a:solidFill>
            <a:schemeClr val="accent1"/>
          </a:solidFill>
          <a:ln>
            <a:noFill/>
          </a:ln>
        </p:spPr>
        <p:txBody>
          <a:bodyPr anchorCtr="0" anchor="ctr" bIns="34275" lIns="68525" spcFirstLastPara="1" rIns="685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9" name="Google Shape;2739;p363"/>
          <p:cNvSpPr txBox="1"/>
          <p:nvPr>
            <p:ph type="title"/>
          </p:nvPr>
        </p:nvSpPr>
        <p:spPr>
          <a:xfrm>
            <a:off x="630936" y="2571782"/>
            <a:ext cx="7200900" cy="1378889"/>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0" name="Google Shape;2740;p363"/>
          <p:cNvSpPr txBox="1"/>
          <p:nvPr>
            <p:ph idx="1" type="body"/>
          </p:nvPr>
        </p:nvSpPr>
        <p:spPr>
          <a:xfrm>
            <a:off x="630936" y="4005072"/>
            <a:ext cx="7200900" cy="356616"/>
          </a:xfrm>
          <a:prstGeom prst="rect">
            <a:avLst/>
          </a:prstGeom>
          <a:noFill/>
          <a:ln>
            <a:noFill/>
          </a:ln>
        </p:spPr>
        <p:txBody>
          <a:bodyPr anchorCtr="0" anchor="t" bIns="34275" lIns="68525" spcFirstLastPara="1" rIns="6852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41" name="Shape 2741"/>
        <p:cNvGrpSpPr/>
        <p:nvPr/>
      </p:nvGrpSpPr>
      <p:grpSpPr>
        <a:xfrm>
          <a:off x="0" y="0"/>
          <a:ext cx="0" cy="0"/>
          <a:chOff x="0" y="0"/>
          <a:chExt cx="0" cy="0"/>
        </a:xfrm>
      </p:grpSpPr>
      <p:sp>
        <p:nvSpPr>
          <p:cNvPr id="2742" name="Google Shape;2742;p364"/>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3" name="Google Shape;2743;p364"/>
          <p:cNvSpPr txBox="1"/>
          <p:nvPr>
            <p:ph idx="1" type="body"/>
          </p:nvPr>
        </p:nvSpPr>
        <p:spPr>
          <a:xfrm>
            <a:off x="628650" y="1369219"/>
            <a:ext cx="3771900" cy="3263504"/>
          </a:xfrm>
          <a:prstGeom prst="rect">
            <a:avLst/>
          </a:prstGeom>
          <a:noFill/>
          <a:ln>
            <a:noFill/>
          </a:ln>
        </p:spPr>
        <p:txBody>
          <a:bodyPr anchorCtr="0" anchor="t" bIns="34275" lIns="68525" spcFirstLastPara="1" rIns="685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744" name="Google Shape;2744;p364"/>
          <p:cNvSpPr txBox="1"/>
          <p:nvPr>
            <p:ph idx="2" type="body"/>
          </p:nvPr>
        </p:nvSpPr>
        <p:spPr>
          <a:xfrm>
            <a:off x="4743450" y="1369219"/>
            <a:ext cx="3771900" cy="3263504"/>
          </a:xfrm>
          <a:prstGeom prst="rect">
            <a:avLst/>
          </a:prstGeom>
          <a:noFill/>
          <a:ln>
            <a:noFill/>
          </a:ln>
        </p:spPr>
        <p:txBody>
          <a:bodyPr anchorCtr="0" anchor="t" bIns="34275" lIns="68525" spcFirstLastPara="1" rIns="685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745" name="Google Shape;2745;p364"/>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6" name="Google Shape;2746;p364"/>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7" name="Google Shape;2747;p364"/>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48" name="Shape 2748"/>
        <p:cNvGrpSpPr/>
        <p:nvPr/>
      </p:nvGrpSpPr>
      <p:grpSpPr>
        <a:xfrm>
          <a:off x="0" y="0"/>
          <a:ext cx="0" cy="0"/>
          <a:chOff x="0" y="0"/>
          <a:chExt cx="0" cy="0"/>
        </a:xfrm>
      </p:grpSpPr>
      <p:sp>
        <p:nvSpPr>
          <p:cNvPr id="2749" name="Google Shape;2749;p365"/>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0" name="Google Shape;2750;p365"/>
          <p:cNvSpPr txBox="1"/>
          <p:nvPr>
            <p:ph idx="1" type="body"/>
          </p:nvPr>
        </p:nvSpPr>
        <p:spPr>
          <a:xfrm>
            <a:off x="629841" y="1371600"/>
            <a:ext cx="3771900" cy="514350"/>
          </a:xfrm>
          <a:prstGeom prst="rect">
            <a:avLst/>
          </a:prstGeom>
          <a:noFill/>
          <a:ln>
            <a:noFill/>
          </a:ln>
        </p:spPr>
        <p:txBody>
          <a:bodyPr anchorCtr="0" anchor="ctr" bIns="34275" lIns="68525" spcFirstLastPara="1" rIns="685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751" name="Google Shape;2751;p365"/>
          <p:cNvSpPr txBox="1"/>
          <p:nvPr>
            <p:ph idx="2" type="body"/>
          </p:nvPr>
        </p:nvSpPr>
        <p:spPr>
          <a:xfrm>
            <a:off x="629841" y="1885982"/>
            <a:ext cx="3771900" cy="2756297"/>
          </a:xfrm>
          <a:prstGeom prst="rect">
            <a:avLst/>
          </a:prstGeom>
          <a:noFill/>
          <a:ln>
            <a:noFill/>
          </a:ln>
        </p:spPr>
        <p:txBody>
          <a:bodyPr anchorCtr="0" anchor="t" bIns="34275" lIns="68525" spcFirstLastPara="1" rIns="685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752" name="Google Shape;2752;p365"/>
          <p:cNvSpPr txBox="1"/>
          <p:nvPr>
            <p:ph idx="3" type="body"/>
          </p:nvPr>
        </p:nvSpPr>
        <p:spPr>
          <a:xfrm>
            <a:off x="4744641" y="1371600"/>
            <a:ext cx="3771900" cy="514350"/>
          </a:xfrm>
          <a:prstGeom prst="rect">
            <a:avLst/>
          </a:prstGeom>
          <a:noFill/>
          <a:ln>
            <a:noFill/>
          </a:ln>
        </p:spPr>
        <p:txBody>
          <a:bodyPr anchorCtr="0" anchor="ctr" bIns="34275" lIns="68525" spcFirstLastPara="1" rIns="6852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753" name="Google Shape;2753;p365"/>
          <p:cNvSpPr txBox="1"/>
          <p:nvPr>
            <p:ph idx="4" type="body"/>
          </p:nvPr>
        </p:nvSpPr>
        <p:spPr>
          <a:xfrm>
            <a:off x="4744641" y="1885982"/>
            <a:ext cx="3771900" cy="2756297"/>
          </a:xfrm>
          <a:prstGeom prst="rect">
            <a:avLst/>
          </a:prstGeom>
          <a:noFill/>
          <a:ln>
            <a:noFill/>
          </a:ln>
        </p:spPr>
        <p:txBody>
          <a:bodyPr anchorCtr="0" anchor="t" bIns="34275" lIns="68525" spcFirstLastPara="1" rIns="685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754" name="Google Shape;2754;p365"/>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5" name="Google Shape;2755;p365"/>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6" name="Google Shape;2756;p365"/>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7" name="Shape 2757"/>
        <p:cNvGrpSpPr/>
        <p:nvPr/>
      </p:nvGrpSpPr>
      <p:grpSpPr>
        <a:xfrm>
          <a:off x="0" y="0"/>
          <a:ext cx="0" cy="0"/>
          <a:chOff x="0" y="0"/>
          <a:chExt cx="0" cy="0"/>
        </a:xfrm>
      </p:grpSpPr>
      <p:sp>
        <p:nvSpPr>
          <p:cNvPr id="2758" name="Google Shape;2758;p366"/>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59" name="Google Shape;2759;p366"/>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0" name="Google Shape;2760;p366"/>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61" name="Shape 2761"/>
        <p:cNvGrpSpPr/>
        <p:nvPr/>
      </p:nvGrpSpPr>
      <p:grpSpPr>
        <a:xfrm>
          <a:off x="0" y="0"/>
          <a:ext cx="0" cy="0"/>
          <a:chOff x="0" y="0"/>
          <a:chExt cx="0" cy="0"/>
        </a:xfrm>
      </p:grpSpPr>
      <p:sp>
        <p:nvSpPr>
          <p:cNvPr id="2762" name="Google Shape;2762;p367"/>
          <p:cNvSpPr txBox="1"/>
          <p:nvPr>
            <p:ph type="title"/>
          </p:nvPr>
        </p:nvSpPr>
        <p:spPr>
          <a:xfrm>
            <a:off x="5943600" y="1143000"/>
            <a:ext cx="2571750" cy="1428750"/>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63" name="Google Shape;2763;p367"/>
          <p:cNvSpPr txBox="1"/>
          <p:nvPr>
            <p:ph idx="1" type="body"/>
          </p:nvPr>
        </p:nvSpPr>
        <p:spPr>
          <a:xfrm>
            <a:off x="628650" y="514350"/>
            <a:ext cx="4800600" cy="3943350"/>
          </a:xfrm>
          <a:prstGeom prst="rect">
            <a:avLst/>
          </a:prstGeom>
          <a:noFill/>
          <a:ln>
            <a:noFill/>
          </a:ln>
        </p:spPr>
        <p:txBody>
          <a:bodyPr anchorCtr="0" anchor="t" bIns="34275" lIns="68525" spcFirstLastPara="1" rIns="6852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764" name="Google Shape;2764;p367"/>
          <p:cNvSpPr txBox="1"/>
          <p:nvPr>
            <p:ph idx="2" type="body"/>
          </p:nvPr>
        </p:nvSpPr>
        <p:spPr>
          <a:xfrm>
            <a:off x="5943600" y="2686050"/>
            <a:ext cx="2571750" cy="1371600"/>
          </a:xfrm>
          <a:prstGeom prst="rect">
            <a:avLst/>
          </a:prstGeom>
          <a:noFill/>
          <a:ln>
            <a:noFill/>
          </a:ln>
        </p:spPr>
        <p:txBody>
          <a:bodyPr anchorCtr="0" anchor="t" bIns="34275" lIns="68525" spcFirstLastPara="1" rIns="685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765" name="Google Shape;2765;p367"/>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6" name="Google Shape;2766;p367"/>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67" name="Google Shape;2767;p367"/>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68" name="Shape 2768"/>
        <p:cNvGrpSpPr/>
        <p:nvPr/>
      </p:nvGrpSpPr>
      <p:grpSpPr>
        <a:xfrm>
          <a:off x="0" y="0"/>
          <a:ext cx="0" cy="0"/>
          <a:chOff x="0" y="0"/>
          <a:chExt cx="0" cy="0"/>
        </a:xfrm>
      </p:grpSpPr>
      <p:sp>
        <p:nvSpPr>
          <p:cNvPr id="2769" name="Google Shape;2769;p368"/>
          <p:cNvSpPr txBox="1"/>
          <p:nvPr>
            <p:ph type="title"/>
          </p:nvPr>
        </p:nvSpPr>
        <p:spPr>
          <a:xfrm>
            <a:off x="5943600" y="1145286"/>
            <a:ext cx="2571750" cy="1426464"/>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770" name="Google Shape;2770;p368"/>
          <p:cNvSpPr/>
          <p:nvPr>
            <p:ph idx="2" type="pic"/>
          </p:nvPr>
        </p:nvSpPr>
        <p:spPr>
          <a:xfrm>
            <a:off x="628648" y="514350"/>
            <a:ext cx="4800600" cy="3943350"/>
          </a:xfrm>
          <a:prstGeom prst="rect">
            <a:avLst/>
          </a:prstGeom>
          <a:noFill/>
          <a:ln>
            <a:noFill/>
          </a:ln>
        </p:spPr>
      </p:sp>
      <p:sp>
        <p:nvSpPr>
          <p:cNvPr id="2771" name="Google Shape;2771;p368"/>
          <p:cNvSpPr txBox="1"/>
          <p:nvPr>
            <p:ph idx="1" type="body"/>
          </p:nvPr>
        </p:nvSpPr>
        <p:spPr>
          <a:xfrm>
            <a:off x="5943632" y="2686050"/>
            <a:ext cx="2571749" cy="1371600"/>
          </a:xfrm>
          <a:prstGeom prst="rect">
            <a:avLst/>
          </a:prstGeom>
          <a:noFill/>
          <a:ln>
            <a:noFill/>
          </a:ln>
        </p:spPr>
        <p:txBody>
          <a:bodyPr anchorCtr="0" anchor="t" bIns="34275" lIns="68525" spcFirstLastPara="1" rIns="6852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772" name="Google Shape;2772;p368"/>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3" name="Google Shape;2773;p368"/>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4" name="Google Shape;2774;p368"/>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gradFill>
          <a:gsLst>
            <a:gs pos="0">
              <a:schemeClr val="accent1"/>
            </a:gs>
            <a:gs pos="100000">
              <a:schemeClr val="accent2"/>
            </a:gs>
          </a:gsLst>
          <a:path path="circle">
            <a:fillToRect b="50%" l="50%" r="50%" t="50%"/>
          </a:path>
          <a:tileRect/>
        </a:gradFill>
      </p:bgPr>
    </p:bg>
    <p:spTree>
      <p:nvGrpSpPr>
        <p:cNvPr id="93" name="Shape 93"/>
        <p:cNvGrpSpPr/>
        <p:nvPr/>
      </p:nvGrpSpPr>
      <p:grpSpPr>
        <a:xfrm>
          <a:off x="0" y="0"/>
          <a:ext cx="0" cy="0"/>
          <a:chOff x="0" y="0"/>
          <a:chExt cx="0" cy="0"/>
        </a:xfrm>
      </p:grpSpPr>
      <p:pic>
        <p:nvPicPr>
          <p:cNvPr id="94" name="Google Shape;94;p126"/>
          <p:cNvPicPr preferRelativeResize="0"/>
          <p:nvPr/>
        </p:nvPicPr>
        <p:blipFill rotWithShape="1">
          <a:blip r:embed="rId2">
            <a:alphaModFix/>
          </a:blip>
          <a:srcRect b="0" l="0" r="0" t="0"/>
          <a:stretch/>
        </p:blipFill>
        <p:spPr>
          <a:xfrm>
            <a:off x="0" y="0"/>
            <a:ext cx="9144000" cy="5143481"/>
          </a:xfrm>
          <a:prstGeom prst="rect">
            <a:avLst/>
          </a:prstGeom>
          <a:noFill/>
          <a:ln>
            <a:noFill/>
          </a:ln>
        </p:spPr>
      </p:pic>
      <p:grpSp>
        <p:nvGrpSpPr>
          <p:cNvPr id="95" name="Google Shape;95;p126"/>
          <p:cNvGrpSpPr/>
          <p:nvPr/>
        </p:nvGrpSpPr>
        <p:grpSpPr>
          <a:xfrm>
            <a:off x="393012" y="554487"/>
            <a:ext cx="8409300" cy="4370700"/>
            <a:chOff x="393012" y="554487"/>
            <a:chExt cx="8409300" cy="4370700"/>
          </a:xfrm>
        </p:grpSpPr>
        <p:sp>
          <p:nvSpPr>
            <p:cNvPr id="96" name="Google Shape;96;p126"/>
            <p:cNvSpPr/>
            <p:nvPr/>
          </p:nvSpPr>
          <p:spPr>
            <a:xfrm>
              <a:off x="3745812" y="1110652"/>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26"/>
            <p:cNvSpPr/>
            <p:nvPr/>
          </p:nvSpPr>
          <p:spPr>
            <a:xfrm>
              <a:off x="2526612" y="10268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26"/>
            <p:cNvSpPr/>
            <p:nvPr/>
          </p:nvSpPr>
          <p:spPr>
            <a:xfrm>
              <a:off x="2145612" y="14840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26"/>
            <p:cNvSpPr/>
            <p:nvPr/>
          </p:nvSpPr>
          <p:spPr>
            <a:xfrm>
              <a:off x="1993212" y="14078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26"/>
            <p:cNvSpPr/>
            <p:nvPr/>
          </p:nvSpPr>
          <p:spPr>
            <a:xfrm>
              <a:off x="1772200" y="1011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26"/>
            <p:cNvSpPr/>
            <p:nvPr/>
          </p:nvSpPr>
          <p:spPr>
            <a:xfrm>
              <a:off x="1467400" y="55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26"/>
            <p:cNvSpPr/>
            <p:nvPr/>
          </p:nvSpPr>
          <p:spPr>
            <a:xfrm>
              <a:off x="1238800" y="1545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26"/>
            <p:cNvSpPr/>
            <p:nvPr/>
          </p:nvSpPr>
          <p:spPr>
            <a:xfrm>
              <a:off x="1696000" y="1849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26"/>
            <p:cNvSpPr/>
            <p:nvPr/>
          </p:nvSpPr>
          <p:spPr>
            <a:xfrm>
              <a:off x="1619800" y="1892412"/>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6"/>
            <p:cNvSpPr/>
            <p:nvPr/>
          </p:nvSpPr>
          <p:spPr>
            <a:xfrm>
              <a:off x="1010200" y="2002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6"/>
            <p:cNvSpPr/>
            <p:nvPr/>
          </p:nvSpPr>
          <p:spPr>
            <a:xfrm>
              <a:off x="1086400" y="2459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26"/>
            <p:cNvSpPr/>
            <p:nvPr/>
          </p:nvSpPr>
          <p:spPr>
            <a:xfrm>
              <a:off x="1315000" y="2992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26"/>
            <p:cNvSpPr/>
            <p:nvPr/>
          </p:nvSpPr>
          <p:spPr>
            <a:xfrm>
              <a:off x="1619800" y="3373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26"/>
            <p:cNvSpPr/>
            <p:nvPr/>
          </p:nvSpPr>
          <p:spPr>
            <a:xfrm>
              <a:off x="1772200" y="3754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26"/>
            <p:cNvSpPr/>
            <p:nvPr/>
          </p:nvSpPr>
          <p:spPr>
            <a:xfrm>
              <a:off x="1665646" y="3945229"/>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26"/>
            <p:cNvSpPr/>
            <p:nvPr/>
          </p:nvSpPr>
          <p:spPr>
            <a:xfrm>
              <a:off x="16122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26"/>
            <p:cNvSpPr/>
            <p:nvPr/>
          </p:nvSpPr>
          <p:spPr>
            <a:xfrm>
              <a:off x="1696000" y="4135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26"/>
            <p:cNvSpPr/>
            <p:nvPr/>
          </p:nvSpPr>
          <p:spPr>
            <a:xfrm>
              <a:off x="629200" y="4897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26"/>
            <p:cNvSpPr/>
            <p:nvPr/>
          </p:nvSpPr>
          <p:spPr>
            <a:xfrm>
              <a:off x="1840812" y="4593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26"/>
            <p:cNvSpPr/>
            <p:nvPr/>
          </p:nvSpPr>
          <p:spPr>
            <a:xfrm>
              <a:off x="22218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126"/>
            <p:cNvSpPr/>
            <p:nvPr/>
          </p:nvSpPr>
          <p:spPr>
            <a:xfrm>
              <a:off x="31362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26"/>
            <p:cNvSpPr/>
            <p:nvPr/>
          </p:nvSpPr>
          <p:spPr>
            <a:xfrm>
              <a:off x="3288612" y="4212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6"/>
            <p:cNvSpPr/>
            <p:nvPr/>
          </p:nvSpPr>
          <p:spPr>
            <a:xfrm>
              <a:off x="3822012" y="4212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6"/>
            <p:cNvSpPr/>
            <p:nvPr/>
          </p:nvSpPr>
          <p:spPr>
            <a:xfrm>
              <a:off x="35934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6"/>
            <p:cNvSpPr/>
            <p:nvPr/>
          </p:nvSpPr>
          <p:spPr>
            <a:xfrm>
              <a:off x="47364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6"/>
            <p:cNvSpPr/>
            <p:nvPr/>
          </p:nvSpPr>
          <p:spPr>
            <a:xfrm>
              <a:off x="51174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26"/>
            <p:cNvSpPr/>
            <p:nvPr/>
          </p:nvSpPr>
          <p:spPr>
            <a:xfrm>
              <a:off x="5193612" y="436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26"/>
            <p:cNvSpPr/>
            <p:nvPr/>
          </p:nvSpPr>
          <p:spPr>
            <a:xfrm>
              <a:off x="5879412" y="4288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26"/>
            <p:cNvSpPr/>
            <p:nvPr/>
          </p:nvSpPr>
          <p:spPr>
            <a:xfrm>
              <a:off x="60318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26"/>
            <p:cNvSpPr/>
            <p:nvPr/>
          </p:nvSpPr>
          <p:spPr>
            <a:xfrm>
              <a:off x="6412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26"/>
            <p:cNvSpPr/>
            <p:nvPr/>
          </p:nvSpPr>
          <p:spPr>
            <a:xfrm>
              <a:off x="67938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26"/>
            <p:cNvSpPr/>
            <p:nvPr/>
          </p:nvSpPr>
          <p:spPr>
            <a:xfrm>
              <a:off x="72510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26"/>
            <p:cNvSpPr/>
            <p:nvPr/>
          </p:nvSpPr>
          <p:spPr>
            <a:xfrm>
              <a:off x="7418588" y="3663510"/>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26"/>
            <p:cNvSpPr/>
            <p:nvPr/>
          </p:nvSpPr>
          <p:spPr>
            <a:xfrm>
              <a:off x="72510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26"/>
            <p:cNvSpPr/>
            <p:nvPr/>
          </p:nvSpPr>
          <p:spPr>
            <a:xfrm>
              <a:off x="7936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26"/>
            <p:cNvSpPr/>
            <p:nvPr/>
          </p:nvSpPr>
          <p:spPr>
            <a:xfrm>
              <a:off x="7174812" y="3145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26"/>
            <p:cNvSpPr/>
            <p:nvPr/>
          </p:nvSpPr>
          <p:spPr>
            <a:xfrm>
              <a:off x="7479612" y="3602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26"/>
            <p:cNvSpPr/>
            <p:nvPr/>
          </p:nvSpPr>
          <p:spPr>
            <a:xfrm>
              <a:off x="7708212" y="3373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26"/>
            <p:cNvSpPr/>
            <p:nvPr/>
          </p:nvSpPr>
          <p:spPr>
            <a:xfrm>
              <a:off x="8089212" y="3145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26"/>
            <p:cNvSpPr/>
            <p:nvPr/>
          </p:nvSpPr>
          <p:spPr>
            <a:xfrm>
              <a:off x="8165412" y="2992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26"/>
            <p:cNvSpPr/>
            <p:nvPr/>
          </p:nvSpPr>
          <p:spPr>
            <a:xfrm>
              <a:off x="8013012" y="2002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26"/>
            <p:cNvSpPr/>
            <p:nvPr/>
          </p:nvSpPr>
          <p:spPr>
            <a:xfrm>
              <a:off x="8546412" y="1849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26"/>
            <p:cNvSpPr/>
            <p:nvPr/>
          </p:nvSpPr>
          <p:spPr>
            <a:xfrm>
              <a:off x="8089212" y="1392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26"/>
            <p:cNvSpPr/>
            <p:nvPr/>
          </p:nvSpPr>
          <p:spPr>
            <a:xfrm>
              <a:off x="7632012" y="2611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26"/>
            <p:cNvSpPr/>
            <p:nvPr/>
          </p:nvSpPr>
          <p:spPr>
            <a:xfrm>
              <a:off x="7784412" y="1621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26"/>
            <p:cNvSpPr/>
            <p:nvPr/>
          </p:nvSpPr>
          <p:spPr>
            <a:xfrm>
              <a:off x="8089212" y="935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26"/>
            <p:cNvSpPr/>
            <p:nvPr/>
          </p:nvSpPr>
          <p:spPr>
            <a:xfrm>
              <a:off x="70986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26"/>
            <p:cNvSpPr/>
            <p:nvPr/>
          </p:nvSpPr>
          <p:spPr>
            <a:xfrm>
              <a:off x="7327212" y="1087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26"/>
            <p:cNvSpPr/>
            <p:nvPr/>
          </p:nvSpPr>
          <p:spPr>
            <a:xfrm>
              <a:off x="7251012" y="1240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26"/>
            <p:cNvSpPr/>
            <p:nvPr/>
          </p:nvSpPr>
          <p:spPr>
            <a:xfrm>
              <a:off x="7022412" y="63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26"/>
            <p:cNvSpPr/>
            <p:nvPr/>
          </p:nvSpPr>
          <p:spPr>
            <a:xfrm>
              <a:off x="64890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6"/>
            <p:cNvSpPr/>
            <p:nvPr/>
          </p:nvSpPr>
          <p:spPr>
            <a:xfrm>
              <a:off x="6184212" y="1164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6"/>
            <p:cNvSpPr/>
            <p:nvPr/>
          </p:nvSpPr>
          <p:spPr>
            <a:xfrm>
              <a:off x="5955612" y="935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6"/>
            <p:cNvSpPr/>
            <p:nvPr/>
          </p:nvSpPr>
          <p:spPr>
            <a:xfrm>
              <a:off x="6031812" y="1011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26"/>
            <p:cNvSpPr/>
            <p:nvPr/>
          </p:nvSpPr>
          <p:spPr>
            <a:xfrm>
              <a:off x="5117412" y="859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26"/>
            <p:cNvSpPr/>
            <p:nvPr/>
          </p:nvSpPr>
          <p:spPr>
            <a:xfrm>
              <a:off x="3898212" y="11792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6"/>
            <p:cNvSpPr/>
            <p:nvPr/>
          </p:nvSpPr>
          <p:spPr>
            <a:xfrm>
              <a:off x="3212412" y="874463"/>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6"/>
            <p:cNvSpPr/>
            <p:nvPr/>
          </p:nvSpPr>
          <p:spPr>
            <a:xfrm>
              <a:off x="5422212" y="70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6"/>
            <p:cNvSpPr/>
            <p:nvPr/>
          </p:nvSpPr>
          <p:spPr>
            <a:xfrm>
              <a:off x="5041212" y="1316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6"/>
            <p:cNvSpPr/>
            <p:nvPr/>
          </p:nvSpPr>
          <p:spPr>
            <a:xfrm>
              <a:off x="6717612" y="1240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26"/>
            <p:cNvSpPr/>
            <p:nvPr/>
          </p:nvSpPr>
          <p:spPr>
            <a:xfrm>
              <a:off x="8622612" y="2611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26"/>
            <p:cNvSpPr/>
            <p:nvPr/>
          </p:nvSpPr>
          <p:spPr>
            <a:xfrm>
              <a:off x="8775012" y="3297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6"/>
            <p:cNvSpPr/>
            <p:nvPr/>
          </p:nvSpPr>
          <p:spPr>
            <a:xfrm>
              <a:off x="8317812" y="4135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6"/>
            <p:cNvSpPr/>
            <p:nvPr/>
          </p:nvSpPr>
          <p:spPr>
            <a:xfrm>
              <a:off x="7708212" y="4593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6"/>
            <p:cNvSpPr/>
            <p:nvPr/>
          </p:nvSpPr>
          <p:spPr>
            <a:xfrm>
              <a:off x="2526612" y="4364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26"/>
            <p:cNvSpPr/>
            <p:nvPr/>
          </p:nvSpPr>
          <p:spPr>
            <a:xfrm>
              <a:off x="3517212" y="4516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26"/>
            <p:cNvSpPr/>
            <p:nvPr/>
          </p:nvSpPr>
          <p:spPr>
            <a:xfrm>
              <a:off x="4355412" y="3831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6"/>
            <p:cNvSpPr/>
            <p:nvPr/>
          </p:nvSpPr>
          <p:spPr>
            <a:xfrm>
              <a:off x="4279212" y="3907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6"/>
            <p:cNvSpPr/>
            <p:nvPr/>
          </p:nvSpPr>
          <p:spPr>
            <a:xfrm>
              <a:off x="2679012" y="37548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26"/>
            <p:cNvSpPr/>
            <p:nvPr/>
          </p:nvSpPr>
          <p:spPr>
            <a:xfrm>
              <a:off x="1078812" y="39834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26"/>
            <p:cNvSpPr/>
            <p:nvPr/>
          </p:nvSpPr>
          <p:spPr>
            <a:xfrm>
              <a:off x="850212" y="4440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6"/>
            <p:cNvSpPr/>
            <p:nvPr/>
          </p:nvSpPr>
          <p:spPr>
            <a:xfrm>
              <a:off x="1078812" y="3526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6"/>
            <p:cNvSpPr/>
            <p:nvPr/>
          </p:nvSpPr>
          <p:spPr>
            <a:xfrm>
              <a:off x="697812" y="2764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6"/>
            <p:cNvSpPr/>
            <p:nvPr/>
          </p:nvSpPr>
          <p:spPr>
            <a:xfrm>
              <a:off x="393012" y="25356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6"/>
            <p:cNvSpPr/>
            <p:nvPr/>
          </p:nvSpPr>
          <p:spPr>
            <a:xfrm>
              <a:off x="1993212" y="26880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26"/>
            <p:cNvSpPr/>
            <p:nvPr/>
          </p:nvSpPr>
          <p:spPr>
            <a:xfrm>
              <a:off x="1010200" y="859287"/>
              <a:ext cx="27300" cy="27300"/>
            </a:xfrm>
            <a:prstGeom prst="ellipse">
              <a:avLst/>
            </a:prstGeom>
            <a:solidFill>
              <a:srgbClr val="E5C57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126"/>
          <p:cNvSpPr txBox="1"/>
          <p:nvPr>
            <p:ph type="ctrTitle"/>
          </p:nvPr>
        </p:nvSpPr>
        <p:spPr>
          <a:xfrm>
            <a:off x="2025100" y="2202963"/>
            <a:ext cx="5093700" cy="477000"/>
          </a:xfrm>
          <a:prstGeom prst="rect">
            <a:avLst/>
          </a:prstGeom>
          <a:noFill/>
          <a:ln>
            <a:noFill/>
          </a:ln>
          <a:effectLst>
            <a:outerShdw blurRad="85725" rotWithShape="0" algn="bl" dir="5400000" dist="19050">
              <a:srgbClr val="20124D">
                <a:alpha val="29803"/>
              </a:srgbClr>
            </a:outerShdw>
          </a:effectLst>
        </p:spPr>
        <p:txBody>
          <a:bodyPr anchorCtr="0" anchor="b" bIns="0" lIns="0" spcFirstLastPara="1" rIns="0" wrap="square" tIns="0">
            <a:noAutofit/>
          </a:bodyPr>
          <a:lstStyle>
            <a:lvl1pPr lvl="0" marR="0" algn="ctr">
              <a:lnSpc>
                <a:spcPct val="90000"/>
              </a:lnSpc>
              <a:spcBef>
                <a:spcPts val="0"/>
              </a:spcBef>
              <a:spcAft>
                <a:spcPts val="0"/>
              </a:spcAft>
              <a:buSzPts val="3600"/>
              <a:buFont typeface="Abril Fatface"/>
              <a:buNone/>
              <a:defRPr sz="3600"/>
            </a:lvl1pPr>
            <a:lvl2pPr lvl="1"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2pPr>
            <a:lvl3pPr lvl="2"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3pPr>
            <a:lvl4pPr lvl="3"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4pPr>
            <a:lvl5pPr lvl="4"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5pPr>
            <a:lvl6pPr lvl="5"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6pPr>
            <a:lvl7pPr lvl="6"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7pPr>
            <a:lvl8pPr lvl="7"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8pPr>
            <a:lvl9pPr lvl="8" algn="ctr">
              <a:lnSpc>
                <a:spcPct val="90000"/>
              </a:lnSpc>
              <a:spcBef>
                <a:spcPts val="0"/>
              </a:spcBef>
              <a:spcAft>
                <a:spcPts val="0"/>
              </a:spcAft>
              <a:buSzPts val="4000"/>
              <a:buFont typeface="Montserrat ExtraBold"/>
              <a:buNone/>
              <a:defRPr b="0" sz="4000">
                <a:latin typeface="Montserrat ExtraBold"/>
                <a:ea typeface="Montserrat ExtraBold"/>
                <a:cs typeface="Montserrat ExtraBold"/>
                <a:sym typeface="Montserrat ExtraBold"/>
              </a:defRPr>
            </a:lvl9pPr>
          </a:lstStyle>
          <a:p/>
        </p:txBody>
      </p:sp>
      <p:sp>
        <p:nvSpPr>
          <p:cNvPr id="173" name="Google Shape;173;p126"/>
          <p:cNvSpPr txBox="1"/>
          <p:nvPr>
            <p:ph idx="1" type="subTitle"/>
          </p:nvPr>
        </p:nvSpPr>
        <p:spPr>
          <a:xfrm>
            <a:off x="2025100" y="2673513"/>
            <a:ext cx="5094000" cy="2670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2"/>
              </a:buClr>
              <a:buSzPts val="1600"/>
              <a:buNone/>
              <a:defRPr sz="1600"/>
            </a:lvl1pPr>
            <a:lvl2pPr lvl="1" algn="ctr">
              <a:lnSpc>
                <a:spcPct val="115000"/>
              </a:lnSpc>
              <a:spcBef>
                <a:spcPts val="0"/>
              </a:spcBef>
              <a:spcAft>
                <a:spcPts val="0"/>
              </a:spcAft>
              <a:buClr>
                <a:schemeClr val="dk2"/>
              </a:buClr>
              <a:buSzPts val="1600"/>
              <a:buNone/>
              <a:defRPr sz="1600"/>
            </a:lvl2pPr>
            <a:lvl3pPr lvl="2" algn="ctr">
              <a:lnSpc>
                <a:spcPct val="115000"/>
              </a:lnSpc>
              <a:spcBef>
                <a:spcPts val="0"/>
              </a:spcBef>
              <a:spcAft>
                <a:spcPts val="0"/>
              </a:spcAft>
              <a:buClr>
                <a:schemeClr val="dk2"/>
              </a:buClr>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gradFill>
          <a:gsLst>
            <a:gs pos="0">
              <a:schemeClr val="accent1"/>
            </a:gs>
            <a:gs pos="79000">
              <a:schemeClr val="lt1"/>
            </a:gs>
            <a:gs pos="100000">
              <a:schemeClr val="accent6"/>
            </a:gs>
          </a:gsLst>
          <a:lin ang="8099331" scaled="0"/>
        </a:gradFill>
      </p:bgPr>
    </p:bg>
    <p:spTree>
      <p:nvGrpSpPr>
        <p:cNvPr id="743" name="Shape 743"/>
        <p:cNvGrpSpPr/>
        <p:nvPr/>
      </p:nvGrpSpPr>
      <p:grpSpPr>
        <a:xfrm>
          <a:off x="0" y="0"/>
          <a:ext cx="0" cy="0"/>
          <a:chOff x="0" y="0"/>
          <a:chExt cx="0" cy="0"/>
        </a:xfrm>
      </p:grpSpPr>
      <p:sp>
        <p:nvSpPr>
          <p:cNvPr id="744" name="Google Shape;744;p143"/>
          <p:cNvSpPr/>
          <p:nvPr/>
        </p:nvSpPr>
        <p:spPr>
          <a:xfrm flipH="1">
            <a:off x="7926154" y="3948325"/>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143"/>
          <p:cNvSpPr/>
          <p:nvPr/>
        </p:nvSpPr>
        <p:spPr>
          <a:xfrm flipH="1" rot="3516704">
            <a:off x="-845980" y="-554629"/>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143"/>
          <p:cNvSpPr/>
          <p:nvPr/>
        </p:nvSpPr>
        <p:spPr>
          <a:xfrm flipH="1" rot="-2126950">
            <a:off x="6889572" y="-1384093"/>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143"/>
          <p:cNvSpPr txBox="1"/>
          <p:nvPr>
            <p:ph type="title"/>
          </p:nvPr>
        </p:nvSpPr>
        <p:spPr>
          <a:xfrm flipH="1">
            <a:off x="4151700" y="2036975"/>
            <a:ext cx="4205100" cy="1226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3600"/>
              <a:buNone/>
              <a:defRPr sz="40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48" name="Google Shape;748;p143"/>
          <p:cNvSpPr txBox="1"/>
          <p:nvPr>
            <p:ph idx="2" type="title"/>
          </p:nvPr>
        </p:nvSpPr>
        <p:spPr>
          <a:xfrm>
            <a:off x="3996600" y="1195175"/>
            <a:ext cx="4205100" cy="841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60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49" name="Google Shape;749;p143"/>
          <p:cNvSpPr txBox="1"/>
          <p:nvPr>
            <p:ph idx="1" type="subTitle"/>
          </p:nvPr>
        </p:nvSpPr>
        <p:spPr>
          <a:xfrm flipH="1">
            <a:off x="3996600" y="3554725"/>
            <a:ext cx="4360200" cy="3936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75" name="Shape 2775"/>
        <p:cNvGrpSpPr/>
        <p:nvPr/>
      </p:nvGrpSpPr>
      <p:grpSpPr>
        <a:xfrm>
          <a:off x="0" y="0"/>
          <a:ext cx="0" cy="0"/>
          <a:chOff x="0" y="0"/>
          <a:chExt cx="0" cy="0"/>
        </a:xfrm>
      </p:grpSpPr>
      <p:sp>
        <p:nvSpPr>
          <p:cNvPr id="2776" name="Google Shape;2776;p369"/>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77" name="Google Shape;2777;p369"/>
          <p:cNvSpPr txBox="1"/>
          <p:nvPr>
            <p:ph idx="1" type="body"/>
          </p:nvPr>
        </p:nvSpPr>
        <p:spPr>
          <a:xfrm rot="5400000">
            <a:off x="2940248" y="-942379"/>
            <a:ext cx="3263504" cy="7886700"/>
          </a:xfrm>
          <a:prstGeom prst="rect">
            <a:avLst/>
          </a:prstGeom>
          <a:noFill/>
          <a:ln>
            <a:noFill/>
          </a:ln>
        </p:spPr>
        <p:txBody>
          <a:bodyPr anchorCtr="0" anchor="t" bIns="34275" lIns="68525" spcFirstLastPara="1" rIns="685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778" name="Google Shape;2778;p369"/>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79" name="Google Shape;2779;p369"/>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0" name="Google Shape;2780;p369"/>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781" name="Shape 2781"/>
        <p:cNvGrpSpPr/>
        <p:nvPr/>
      </p:nvGrpSpPr>
      <p:grpSpPr>
        <a:xfrm>
          <a:off x="0" y="0"/>
          <a:ext cx="0" cy="0"/>
          <a:chOff x="0" y="0"/>
          <a:chExt cx="0" cy="0"/>
        </a:xfrm>
      </p:grpSpPr>
      <p:sp>
        <p:nvSpPr>
          <p:cNvPr id="2782" name="Google Shape;2782;p370"/>
          <p:cNvSpPr txBox="1"/>
          <p:nvPr>
            <p:ph type="title"/>
          </p:nvPr>
        </p:nvSpPr>
        <p:spPr>
          <a:xfrm rot="5400000">
            <a:off x="5726905" y="1853240"/>
            <a:ext cx="4358879" cy="1200150"/>
          </a:xfrm>
          <a:prstGeom prst="rect">
            <a:avLst/>
          </a:prstGeom>
          <a:noFill/>
          <a:ln>
            <a:noFill/>
          </a:ln>
        </p:spPr>
        <p:txBody>
          <a:bodyPr anchorCtr="0" anchor="b" bIns="34275" lIns="68525" spcFirstLastPara="1" rIns="6852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83" name="Google Shape;2783;p370"/>
          <p:cNvSpPr txBox="1"/>
          <p:nvPr>
            <p:ph idx="1" type="body"/>
          </p:nvPr>
        </p:nvSpPr>
        <p:spPr>
          <a:xfrm rot="5400000">
            <a:off x="1649611" y="-747085"/>
            <a:ext cx="4358879" cy="6400800"/>
          </a:xfrm>
          <a:prstGeom prst="rect">
            <a:avLst/>
          </a:prstGeom>
          <a:noFill/>
          <a:ln>
            <a:noFill/>
          </a:ln>
        </p:spPr>
        <p:txBody>
          <a:bodyPr anchorCtr="0" anchor="t" bIns="34275" lIns="68525" spcFirstLastPara="1" rIns="6852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784" name="Google Shape;2784;p370"/>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5" name="Google Shape;2785;p370"/>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86" name="Google Shape;2786;p370"/>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94" name="Shape 2794"/>
        <p:cNvGrpSpPr/>
        <p:nvPr/>
      </p:nvGrpSpPr>
      <p:grpSpPr>
        <a:xfrm>
          <a:off x="0" y="0"/>
          <a:ext cx="0" cy="0"/>
          <a:chOff x="0" y="0"/>
          <a:chExt cx="0" cy="0"/>
        </a:xfrm>
      </p:grpSpPr>
      <p:sp>
        <p:nvSpPr>
          <p:cNvPr id="2795" name="Google Shape;2795;p123"/>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96" name="Google Shape;2796;p123"/>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7" name="Google Shape;2797;p123"/>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98" name="Google Shape;2798;p123"/>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799" name="Shape 2799"/>
        <p:cNvGrpSpPr/>
        <p:nvPr/>
      </p:nvGrpSpPr>
      <p:grpSpPr>
        <a:xfrm>
          <a:off x="0" y="0"/>
          <a:ext cx="0" cy="0"/>
          <a:chOff x="0" y="0"/>
          <a:chExt cx="0" cy="0"/>
        </a:xfrm>
      </p:grpSpPr>
      <p:sp>
        <p:nvSpPr>
          <p:cNvPr id="2800" name="Google Shape;2800;p371"/>
          <p:cNvSpPr/>
          <p:nvPr/>
        </p:nvSpPr>
        <p:spPr>
          <a:xfrm>
            <a:off x="0" y="2952523"/>
            <a:ext cx="9144000" cy="1577400"/>
          </a:xfrm>
          <a:prstGeom prst="rect">
            <a:avLst/>
          </a:prstGeom>
          <a:solidFill>
            <a:schemeClr val="dk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01" name="Google Shape;2801;p371"/>
          <p:cNvSpPr txBox="1"/>
          <p:nvPr>
            <p:ph type="ctrTitle"/>
          </p:nvPr>
        </p:nvSpPr>
        <p:spPr>
          <a:xfrm>
            <a:off x="628667" y="3086116"/>
            <a:ext cx="7886700" cy="8688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lt1"/>
              </a:buClr>
              <a:buSzPts val="3900"/>
              <a:buFont typeface="Century Schoolbook"/>
              <a:buNone/>
              <a:defRPr sz="39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2" name="Google Shape;2802;p371"/>
          <p:cNvSpPr txBox="1"/>
          <p:nvPr>
            <p:ph idx="1" type="subTitle"/>
          </p:nvPr>
        </p:nvSpPr>
        <p:spPr>
          <a:xfrm>
            <a:off x="628667" y="4003628"/>
            <a:ext cx="7886700" cy="356100"/>
          </a:xfrm>
          <a:prstGeom prst="rect">
            <a:avLst/>
          </a:prstGeom>
          <a:noFill/>
          <a:ln>
            <a:noFill/>
          </a:ln>
        </p:spPr>
        <p:txBody>
          <a:bodyPr anchorCtr="0" anchor="t" bIns="34275" lIns="68550" spcFirstLastPara="1" rIns="68550" wrap="square" tIns="34275">
            <a:normAutofit/>
          </a:bodyPr>
          <a:lstStyle>
            <a:lvl1pPr lvl="0" rtl="0" algn="l">
              <a:lnSpc>
                <a:spcPct val="90000"/>
              </a:lnSpc>
              <a:spcBef>
                <a:spcPts val="0"/>
              </a:spcBef>
              <a:spcAft>
                <a:spcPts val="0"/>
              </a:spcAft>
              <a:buSzPts val="1800"/>
              <a:buNone/>
              <a:defRPr sz="1800">
                <a:solidFill>
                  <a:schemeClr val="accent1"/>
                </a:solidFill>
              </a:defRPr>
            </a:lvl1pPr>
            <a:lvl2pPr lvl="1" rtl="0" algn="ctr">
              <a:lnSpc>
                <a:spcPct val="90000"/>
              </a:lnSpc>
              <a:spcBef>
                <a:spcPts val="750"/>
              </a:spcBef>
              <a:spcAft>
                <a:spcPts val="0"/>
              </a:spcAft>
              <a:buSzPts val="1500"/>
              <a:buNone/>
              <a:defRPr sz="1500"/>
            </a:lvl2pPr>
            <a:lvl3pPr lvl="2" rtl="0" algn="ctr">
              <a:lnSpc>
                <a:spcPct val="90000"/>
              </a:lnSpc>
              <a:spcBef>
                <a:spcPts val="600"/>
              </a:spcBef>
              <a:spcAft>
                <a:spcPts val="0"/>
              </a:spcAft>
              <a:buSzPts val="1400"/>
              <a:buNone/>
              <a:defRPr sz="1400"/>
            </a:lvl3pPr>
            <a:lvl4pPr lvl="3" rtl="0" algn="ctr">
              <a:lnSpc>
                <a:spcPct val="90000"/>
              </a:lnSpc>
              <a:spcBef>
                <a:spcPts val="600"/>
              </a:spcBef>
              <a:spcAft>
                <a:spcPts val="0"/>
              </a:spcAft>
              <a:buSzPts val="1200"/>
              <a:buNone/>
              <a:defRPr sz="1200"/>
            </a:lvl4pPr>
            <a:lvl5pPr lvl="4" rtl="0" algn="ctr">
              <a:lnSpc>
                <a:spcPct val="90000"/>
              </a:lnSpc>
              <a:spcBef>
                <a:spcPts val="600"/>
              </a:spcBef>
              <a:spcAft>
                <a:spcPts val="0"/>
              </a:spcAft>
              <a:buSzPts val="1200"/>
              <a:buNone/>
              <a:defRPr sz="1200"/>
            </a:lvl5pPr>
            <a:lvl6pPr lvl="5" rtl="0" algn="ctr">
              <a:lnSpc>
                <a:spcPct val="90000"/>
              </a:lnSpc>
              <a:spcBef>
                <a:spcPts val="600"/>
              </a:spcBef>
              <a:spcAft>
                <a:spcPts val="0"/>
              </a:spcAft>
              <a:buSzPts val="1200"/>
              <a:buNone/>
              <a:defRPr sz="1200"/>
            </a:lvl6pPr>
            <a:lvl7pPr lvl="6" rtl="0" algn="ctr">
              <a:lnSpc>
                <a:spcPct val="90000"/>
              </a:lnSpc>
              <a:spcBef>
                <a:spcPts val="600"/>
              </a:spcBef>
              <a:spcAft>
                <a:spcPts val="0"/>
              </a:spcAft>
              <a:buSzPts val="1200"/>
              <a:buNone/>
              <a:defRPr sz="1200"/>
            </a:lvl7pPr>
            <a:lvl8pPr lvl="7" rtl="0" algn="ctr">
              <a:lnSpc>
                <a:spcPct val="90000"/>
              </a:lnSpc>
              <a:spcBef>
                <a:spcPts val="600"/>
              </a:spcBef>
              <a:spcAft>
                <a:spcPts val="0"/>
              </a:spcAft>
              <a:buSzPts val="1200"/>
              <a:buNone/>
              <a:defRPr sz="1200"/>
            </a:lvl8pPr>
            <a:lvl9pPr lvl="8" rtl="0"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03" name="Shape 2803"/>
        <p:cNvGrpSpPr/>
        <p:nvPr/>
      </p:nvGrpSpPr>
      <p:grpSpPr>
        <a:xfrm>
          <a:off x="0" y="0"/>
          <a:ext cx="0" cy="0"/>
          <a:chOff x="0" y="0"/>
          <a:chExt cx="0" cy="0"/>
        </a:xfrm>
      </p:grpSpPr>
      <p:sp>
        <p:nvSpPr>
          <p:cNvPr id="2804" name="Google Shape;2804;p372"/>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5" name="Google Shape;2805;p372"/>
          <p:cNvSpPr txBox="1"/>
          <p:nvPr>
            <p:ph idx="1" type="body"/>
          </p:nvPr>
        </p:nvSpPr>
        <p:spPr>
          <a:xfrm>
            <a:off x="628650" y="1369219"/>
            <a:ext cx="7886700" cy="3263400"/>
          </a:xfrm>
          <a:prstGeom prst="rect">
            <a:avLst/>
          </a:prstGeom>
          <a:noFill/>
          <a:ln>
            <a:noFill/>
          </a:ln>
        </p:spPr>
        <p:txBody>
          <a:bodyPr anchorCtr="0" anchor="t" bIns="34275" lIns="68550" spcFirstLastPara="1" rIns="68550" wrap="square" tIns="34275">
            <a:normAutofit/>
          </a:bodyPr>
          <a:lstStyle>
            <a:lvl1pPr indent="-342900" lvl="0" marL="457200" rtl="0" algn="l">
              <a:lnSpc>
                <a:spcPct val="90000"/>
              </a:lnSpc>
              <a:spcBef>
                <a:spcPts val="1350"/>
              </a:spcBef>
              <a:spcAft>
                <a:spcPts val="0"/>
              </a:spcAft>
              <a:buSzPts val="1800"/>
              <a:buChar char="•"/>
              <a:defRPr/>
            </a:lvl1pPr>
            <a:lvl2pPr indent="-342900" lvl="1" marL="914400" rtl="0" algn="l">
              <a:lnSpc>
                <a:spcPct val="90000"/>
              </a:lnSpc>
              <a:spcBef>
                <a:spcPts val="750"/>
              </a:spcBef>
              <a:spcAft>
                <a:spcPts val="0"/>
              </a:spcAft>
              <a:buSzPts val="1800"/>
              <a:buChar char="•"/>
              <a:defRPr/>
            </a:lvl2pPr>
            <a:lvl3pPr indent="-342900" lvl="2" marL="1371600" rtl="0" algn="l">
              <a:lnSpc>
                <a:spcPct val="90000"/>
              </a:lnSpc>
              <a:spcBef>
                <a:spcPts val="600"/>
              </a:spcBef>
              <a:spcAft>
                <a:spcPts val="0"/>
              </a:spcAft>
              <a:buSzPts val="180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600"/>
              </a:spcBef>
              <a:spcAft>
                <a:spcPts val="0"/>
              </a:spcAft>
              <a:buSzPts val="1800"/>
              <a:buChar char="•"/>
              <a:defRPr/>
            </a:lvl5pPr>
            <a:lvl6pPr indent="-342900" lvl="5" marL="2743200" rtl="0" algn="l">
              <a:lnSpc>
                <a:spcPct val="90000"/>
              </a:lnSpc>
              <a:spcBef>
                <a:spcPts val="600"/>
              </a:spcBef>
              <a:spcAft>
                <a:spcPts val="0"/>
              </a:spcAft>
              <a:buSzPts val="1800"/>
              <a:buChar char="•"/>
              <a:defRPr/>
            </a:lvl6pPr>
            <a:lvl7pPr indent="-342900" lvl="6" marL="3200400" rtl="0" algn="l">
              <a:lnSpc>
                <a:spcPct val="90000"/>
              </a:lnSpc>
              <a:spcBef>
                <a:spcPts val="600"/>
              </a:spcBef>
              <a:spcAft>
                <a:spcPts val="0"/>
              </a:spcAft>
              <a:buSzPts val="1800"/>
              <a:buChar char="•"/>
              <a:defRPr/>
            </a:lvl7pPr>
            <a:lvl8pPr indent="-342900" lvl="7" marL="3657600" rtl="0" algn="l">
              <a:lnSpc>
                <a:spcPct val="90000"/>
              </a:lnSpc>
              <a:spcBef>
                <a:spcPts val="600"/>
              </a:spcBef>
              <a:spcAft>
                <a:spcPts val="0"/>
              </a:spcAft>
              <a:buSzPts val="1800"/>
              <a:buChar char="•"/>
              <a:defRPr/>
            </a:lvl8pPr>
            <a:lvl9pPr indent="-342900" lvl="8" marL="4114800" rtl="0" algn="l">
              <a:lnSpc>
                <a:spcPct val="90000"/>
              </a:lnSpc>
              <a:spcBef>
                <a:spcPts val="600"/>
              </a:spcBef>
              <a:spcAft>
                <a:spcPts val="0"/>
              </a:spcAft>
              <a:buSzPts val="1800"/>
              <a:buChar char="•"/>
              <a:defRPr/>
            </a:lvl9pPr>
          </a:lstStyle>
          <a:p/>
        </p:txBody>
      </p:sp>
      <p:sp>
        <p:nvSpPr>
          <p:cNvPr id="2806" name="Google Shape;2806;p372"/>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7" name="Google Shape;2807;p372"/>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08" name="Google Shape;2808;p372"/>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809" name="Shape 2809"/>
        <p:cNvGrpSpPr/>
        <p:nvPr/>
      </p:nvGrpSpPr>
      <p:grpSpPr>
        <a:xfrm>
          <a:off x="0" y="0"/>
          <a:ext cx="0" cy="0"/>
          <a:chOff x="0" y="0"/>
          <a:chExt cx="0" cy="0"/>
        </a:xfrm>
      </p:grpSpPr>
      <p:sp>
        <p:nvSpPr>
          <p:cNvPr id="2810" name="Google Shape;2810;p373"/>
          <p:cNvSpPr/>
          <p:nvPr/>
        </p:nvSpPr>
        <p:spPr>
          <a:xfrm>
            <a:off x="0" y="2457450"/>
            <a:ext cx="9144000" cy="2072400"/>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1" name="Google Shape;2811;p373"/>
          <p:cNvSpPr txBox="1"/>
          <p:nvPr>
            <p:ph type="title"/>
          </p:nvPr>
        </p:nvSpPr>
        <p:spPr>
          <a:xfrm>
            <a:off x="630936" y="2571767"/>
            <a:ext cx="7200900" cy="13788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dk1"/>
              </a:buClr>
              <a:buSzPts val="3900"/>
              <a:buFont typeface="Century Schoolbook"/>
              <a:buNone/>
              <a:defRPr sz="39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2" name="Google Shape;2812;p373"/>
          <p:cNvSpPr txBox="1"/>
          <p:nvPr>
            <p:ph idx="1" type="body"/>
          </p:nvPr>
        </p:nvSpPr>
        <p:spPr>
          <a:xfrm>
            <a:off x="630936" y="4005072"/>
            <a:ext cx="7200900" cy="356700"/>
          </a:xfrm>
          <a:prstGeom prst="rect">
            <a:avLst/>
          </a:prstGeom>
          <a:noFill/>
          <a:ln>
            <a:noFill/>
          </a:ln>
        </p:spPr>
        <p:txBody>
          <a:bodyPr anchorCtr="0" anchor="t" bIns="34275" lIns="68550" spcFirstLastPara="1" rIns="68550" wrap="square" tIns="34275">
            <a:normAutofit/>
          </a:bodyPr>
          <a:lstStyle>
            <a:lvl1pPr indent="-228600" lvl="0" marL="457200" rtl="0" algn="l">
              <a:lnSpc>
                <a:spcPct val="90000"/>
              </a:lnSpc>
              <a:spcBef>
                <a:spcPts val="0"/>
              </a:spcBef>
              <a:spcAft>
                <a:spcPts val="0"/>
              </a:spcAft>
              <a:buSzPts val="1800"/>
              <a:buNone/>
              <a:defRPr sz="1800">
                <a:solidFill>
                  <a:schemeClr val="dk1"/>
                </a:solidFill>
              </a:defRPr>
            </a:lvl1pPr>
            <a:lvl2pPr indent="-228600" lvl="1" marL="914400" rtl="0" algn="l">
              <a:lnSpc>
                <a:spcPct val="90000"/>
              </a:lnSpc>
              <a:spcBef>
                <a:spcPts val="750"/>
              </a:spcBef>
              <a:spcAft>
                <a:spcPts val="0"/>
              </a:spcAft>
              <a:buSzPts val="1500"/>
              <a:buNone/>
              <a:defRPr sz="1500"/>
            </a:lvl2pPr>
            <a:lvl3pPr indent="-228600" lvl="2" marL="1371600" rtl="0" algn="l">
              <a:lnSpc>
                <a:spcPct val="90000"/>
              </a:lnSpc>
              <a:spcBef>
                <a:spcPts val="600"/>
              </a:spcBef>
              <a:spcAft>
                <a:spcPts val="0"/>
              </a:spcAft>
              <a:buSzPts val="1400"/>
              <a:buNone/>
              <a:defRPr sz="1400"/>
            </a:lvl3pPr>
            <a:lvl4pPr indent="-228600" lvl="3" marL="1828800" rtl="0" algn="l">
              <a:lnSpc>
                <a:spcPct val="90000"/>
              </a:lnSpc>
              <a:spcBef>
                <a:spcPts val="600"/>
              </a:spcBef>
              <a:spcAft>
                <a:spcPts val="0"/>
              </a:spcAft>
              <a:buSzPts val="1200"/>
              <a:buNone/>
              <a:defRPr sz="1200"/>
            </a:lvl4pPr>
            <a:lvl5pPr indent="-228600" lvl="4" marL="2286000" rtl="0" algn="l">
              <a:lnSpc>
                <a:spcPct val="90000"/>
              </a:lnSpc>
              <a:spcBef>
                <a:spcPts val="600"/>
              </a:spcBef>
              <a:spcAft>
                <a:spcPts val="0"/>
              </a:spcAft>
              <a:buSzPts val="1200"/>
              <a:buNone/>
              <a:defRPr sz="1200"/>
            </a:lvl5pPr>
            <a:lvl6pPr indent="-228600" lvl="5" marL="2743200" rtl="0" algn="l">
              <a:lnSpc>
                <a:spcPct val="90000"/>
              </a:lnSpc>
              <a:spcBef>
                <a:spcPts val="600"/>
              </a:spcBef>
              <a:spcAft>
                <a:spcPts val="0"/>
              </a:spcAft>
              <a:buSzPts val="1200"/>
              <a:buNone/>
              <a:defRPr sz="1200"/>
            </a:lvl6pPr>
            <a:lvl7pPr indent="-228600" lvl="6" marL="3200400" rtl="0" algn="l">
              <a:lnSpc>
                <a:spcPct val="90000"/>
              </a:lnSpc>
              <a:spcBef>
                <a:spcPts val="600"/>
              </a:spcBef>
              <a:spcAft>
                <a:spcPts val="0"/>
              </a:spcAft>
              <a:buSzPts val="1200"/>
              <a:buNone/>
              <a:defRPr sz="1200"/>
            </a:lvl7pPr>
            <a:lvl8pPr indent="-228600" lvl="7" marL="3657600" rtl="0" algn="l">
              <a:lnSpc>
                <a:spcPct val="90000"/>
              </a:lnSpc>
              <a:spcBef>
                <a:spcPts val="600"/>
              </a:spcBef>
              <a:spcAft>
                <a:spcPts val="0"/>
              </a:spcAft>
              <a:buSzPts val="1200"/>
              <a:buNone/>
              <a:defRPr sz="1200"/>
            </a:lvl8pPr>
            <a:lvl9pPr indent="-228600" lvl="8" marL="4114800" rtl="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13" name="Shape 2813"/>
        <p:cNvGrpSpPr/>
        <p:nvPr/>
      </p:nvGrpSpPr>
      <p:grpSpPr>
        <a:xfrm>
          <a:off x="0" y="0"/>
          <a:ext cx="0" cy="0"/>
          <a:chOff x="0" y="0"/>
          <a:chExt cx="0" cy="0"/>
        </a:xfrm>
      </p:grpSpPr>
      <p:sp>
        <p:nvSpPr>
          <p:cNvPr id="2814" name="Google Shape;2814;p374"/>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15" name="Google Shape;2815;p374"/>
          <p:cNvSpPr txBox="1"/>
          <p:nvPr>
            <p:ph idx="1" type="body"/>
          </p:nvPr>
        </p:nvSpPr>
        <p:spPr>
          <a:xfrm>
            <a:off x="628650" y="1369219"/>
            <a:ext cx="3771900" cy="3263400"/>
          </a:xfrm>
          <a:prstGeom prst="rect">
            <a:avLst/>
          </a:prstGeom>
          <a:noFill/>
          <a:ln>
            <a:noFill/>
          </a:ln>
        </p:spPr>
        <p:txBody>
          <a:bodyPr anchorCtr="0" anchor="t" bIns="34275" lIns="68550" spcFirstLastPara="1" rIns="68550" wrap="square" tIns="34275">
            <a:normAutofit/>
          </a:bodyPr>
          <a:lstStyle>
            <a:lvl1pPr indent="-323850" lvl="0" marL="457200" rtl="0" algn="l">
              <a:lnSpc>
                <a:spcPct val="90000"/>
              </a:lnSpc>
              <a:spcBef>
                <a:spcPts val="1350"/>
              </a:spcBef>
              <a:spcAft>
                <a:spcPts val="0"/>
              </a:spcAft>
              <a:buSzPts val="1500"/>
              <a:buChar char="•"/>
              <a:defRPr sz="1500"/>
            </a:lvl1pPr>
            <a:lvl2pPr indent="-317500" lvl="1" marL="914400" rtl="0" algn="l">
              <a:lnSpc>
                <a:spcPct val="90000"/>
              </a:lnSpc>
              <a:spcBef>
                <a:spcPts val="750"/>
              </a:spcBef>
              <a:spcAft>
                <a:spcPts val="0"/>
              </a:spcAft>
              <a:buSzPts val="1400"/>
              <a:buChar char="•"/>
              <a:defRPr sz="1400"/>
            </a:lvl2pPr>
            <a:lvl3pPr indent="-304800" lvl="2" marL="1371600" rtl="0" algn="l">
              <a:lnSpc>
                <a:spcPct val="90000"/>
              </a:lnSpc>
              <a:spcBef>
                <a:spcPts val="600"/>
              </a:spcBef>
              <a:spcAft>
                <a:spcPts val="0"/>
              </a:spcAft>
              <a:buSzPts val="1200"/>
              <a:buChar char="•"/>
              <a:defRPr sz="1200"/>
            </a:lvl3pPr>
            <a:lvl4pPr indent="-298450" lvl="3" marL="1828800" rtl="0" algn="l">
              <a:lnSpc>
                <a:spcPct val="90000"/>
              </a:lnSpc>
              <a:spcBef>
                <a:spcPts val="600"/>
              </a:spcBef>
              <a:spcAft>
                <a:spcPts val="0"/>
              </a:spcAft>
              <a:buSzPts val="1100"/>
              <a:buChar char="•"/>
              <a:defRPr sz="1100"/>
            </a:lvl4pPr>
            <a:lvl5pPr indent="-298450" lvl="4" marL="2286000" rtl="0" algn="l">
              <a:lnSpc>
                <a:spcPct val="90000"/>
              </a:lnSpc>
              <a:spcBef>
                <a:spcPts val="600"/>
              </a:spcBef>
              <a:spcAft>
                <a:spcPts val="0"/>
              </a:spcAft>
              <a:buSzPts val="1100"/>
              <a:buChar char="•"/>
              <a:defRPr sz="1100"/>
            </a:lvl5pPr>
            <a:lvl6pPr indent="-317500" lvl="5" marL="2743200" rtl="0" algn="l">
              <a:lnSpc>
                <a:spcPct val="90000"/>
              </a:lnSpc>
              <a:spcBef>
                <a:spcPts val="600"/>
              </a:spcBef>
              <a:spcAft>
                <a:spcPts val="0"/>
              </a:spcAft>
              <a:buSzPts val="1400"/>
              <a:buChar char="•"/>
              <a:defRPr sz="1400"/>
            </a:lvl6pPr>
            <a:lvl7pPr indent="-317500" lvl="6" marL="3200400" rtl="0" algn="l">
              <a:lnSpc>
                <a:spcPct val="90000"/>
              </a:lnSpc>
              <a:spcBef>
                <a:spcPts val="600"/>
              </a:spcBef>
              <a:spcAft>
                <a:spcPts val="0"/>
              </a:spcAft>
              <a:buSzPts val="1400"/>
              <a:buChar char="•"/>
              <a:defRPr sz="1400"/>
            </a:lvl7pPr>
            <a:lvl8pPr indent="-317500" lvl="7" marL="3657600" rtl="0" algn="l">
              <a:lnSpc>
                <a:spcPct val="90000"/>
              </a:lnSpc>
              <a:spcBef>
                <a:spcPts val="600"/>
              </a:spcBef>
              <a:spcAft>
                <a:spcPts val="0"/>
              </a:spcAft>
              <a:buSzPts val="1400"/>
              <a:buChar char="•"/>
              <a:defRPr sz="1400"/>
            </a:lvl8pPr>
            <a:lvl9pPr indent="-317500" lvl="8" marL="4114800" rtl="0" algn="l">
              <a:lnSpc>
                <a:spcPct val="90000"/>
              </a:lnSpc>
              <a:spcBef>
                <a:spcPts val="600"/>
              </a:spcBef>
              <a:spcAft>
                <a:spcPts val="0"/>
              </a:spcAft>
              <a:buSzPts val="1400"/>
              <a:buChar char="•"/>
              <a:defRPr sz="1400"/>
            </a:lvl9pPr>
          </a:lstStyle>
          <a:p/>
        </p:txBody>
      </p:sp>
      <p:sp>
        <p:nvSpPr>
          <p:cNvPr id="2816" name="Google Shape;2816;p374"/>
          <p:cNvSpPr txBox="1"/>
          <p:nvPr>
            <p:ph idx="2" type="body"/>
          </p:nvPr>
        </p:nvSpPr>
        <p:spPr>
          <a:xfrm>
            <a:off x="4743450" y="1369219"/>
            <a:ext cx="3771900" cy="3263400"/>
          </a:xfrm>
          <a:prstGeom prst="rect">
            <a:avLst/>
          </a:prstGeom>
          <a:noFill/>
          <a:ln>
            <a:noFill/>
          </a:ln>
        </p:spPr>
        <p:txBody>
          <a:bodyPr anchorCtr="0" anchor="t" bIns="34275" lIns="68550" spcFirstLastPara="1" rIns="68550" wrap="square" tIns="34275">
            <a:normAutofit/>
          </a:bodyPr>
          <a:lstStyle>
            <a:lvl1pPr indent="-323850" lvl="0" marL="457200" rtl="0" algn="l">
              <a:lnSpc>
                <a:spcPct val="90000"/>
              </a:lnSpc>
              <a:spcBef>
                <a:spcPts val="1350"/>
              </a:spcBef>
              <a:spcAft>
                <a:spcPts val="0"/>
              </a:spcAft>
              <a:buSzPts val="1500"/>
              <a:buChar char="•"/>
              <a:defRPr sz="1500"/>
            </a:lvl1pPr>
            <a:lvl2pPr indent="-317500" lvl="1" marL="914400" rtl="0" algn="l">
              <a:lnSpc>
                <a:spcPct val="90000"/>
              </a:lnSpc>
              <a:spcBef>
                <a:spcPts val="750"/>
              </a:spcBef>
              <a:spcAft>
                <a:spcPts val="0"/>
              </a:spcAft>
              <a:buSzPts val="1400"/>
              <a:buChar char="•"/>
              <a:defRPr sz="1400"/>
            </a:lvl2pPr>
            <a:lvl3pPr indent="-304800" lvl="2" marL="1371600" rtl="0" algn="l">
              <a:lnSpc>
                <a:spcPct val="90000"/>
              </a:lnSpc>
              <a:spcBef>
                <a:spcPts val="600"/>
              </a:spcBef>
              <a:spcAft>
                <a:spcPts val="0"/>
              </a:spcAft>
              <a:buSzPts val="1200"/>
              <a:buChar char="•"/>
              <a:defRPr sz="1200"/>
            </a:lvl3pPr>
            <a:lvl4pPr indent="-298450" lvl="3" marL="1828800" rtl="0" algn="l">
              <a:lnSpc>
                <a:spcPct val="90000"/>
              </a:lnSpc>
              <a:spcBef>
                <a:spcPts val="600"/>
              </a:spcBef>
              <a:spcAft>
                <a:spcPts val="0"/>
              </a:spcAft>
              <a:buSzPts val="1100"/>
              <a:buChar char="•"/>
              <a:defRPr sz="1100"/>
            </a:lvl4pPr>
            <a:lvl5pPr indent="-298450" lvl="4" marL="2286000" rtl="0" algn="l">
              <a:lnSpc>
                <a:spcPct val="90000"/>
              </a:lnSpc>
              <a:spcBef>
                <a:spcPts val="600"/>
              </a:spcBef>
              <a:spcAft>
                <a:spcPts val="0"/>
              </a:spcAft>
              <a:buSzPts val="1100"/>
              <a:buChar char="•"/>
              <a:defRPr sz="1100"/>
            </a:lvl5pPr>
            <a:lvl6pPr indent="-317500" lvl="5" marL="2743200" rtl="0" algn="l">
              <a:lnSpc>
                <a:spcPct val="90000"/>
              </a:lnSpc>
              <a:spcBef>
                <a:spcPts val="600"/>
              </a:spcBef>
              <a:spcAft>
                <a:spcPts val="0"/>
              </a:spcAft>
              <a:buSzPts val="1400"/>
              <a:buChar char="•"/>
              <a:defRPr sz="1400"/>
            </a:lvl6pPr>
            <a:lvl7pPr indent="-317500" lvl="6" marL="3200400" rtl="0" algn="l">
              <a:lnSpc>
                <a:spcPct val="90000"/>
              </a:lnSpc>
              <a:spcBef>
                <a:spcPts val="600"/>
              </a:spcBef>
              <a:spcAft>
                <a:spcPts val="0"/>
              </a:spcAft>
              <a:buSzPts val="1400"/>
              <a:buChar char="•"/>
              <a:defRPr sz="1400"/>
            </a:lvl7pPr>
            <a:lvl8pPr indent="-317500" lvl="7" marL="3657600" rtl="0" algn="l">
              <a:lnSpc>
                <a:spcPct val="90000"/>
              </a:lnSpc>
              <a:spcBef>
                <a:spcPts val="600"/>
              </a:spcBef>
              <a:spcAft>
                <a:spcPts val="0"/>
              </a:spcAft>
              <a:buSzPts val="1400"/>
              <a:buChar char="•"/>
              <a:defRPr sz="1400"/>
            </a:lvl8pPr>
            <a:lvl9pPr indent="-317500" lvl="8" marL="4114800" rtl="0" algn="l">
              <a:lnSpc>
                <a:spcPct val="90000"/>
              </a:lnSpc>
              <a:spcBef>
                <a:spcPts val="600"/>
              </a:spcBef>
              <a:spcAft>
                <a:spcPts val="0"/>
              </a:spcAft>
              <a:buSzPts val="1400"/>
              <a:buChar char="•"/>
              <a:defRPr sz="1400"/>
            </a:lvl9pPr>
          </a:lstStyle>
          <a:p/>
        </p:txBody>
      </p:sp>
      <p:sp>
        <p:nvSpPr>
          <p:cNvPr id="2817" name="Google Shape;2817;p374"/>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8" name="Google Shape;2818;p374"/>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19" name="Google Shape;2819;p374"/>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20" name="Shape 2820"/>
        <p:cNvGrpSpPr/>
        <p:nvPr/>
      </p:nvGrpSpPr>
      <p:grpSpPr>
        <a:xfrm>
          <a:off x="0" y="0"/>
          <a:ext cx="0" cy="0"/>
          <a:chOff x="0" y="0"/>
          <a:chExt cx="0" cy="0"/>
        </a:xfrm>
      </p:grpSpPr>
      <p:sp>
        <p:nvSpPr>
          <p:cNvPr id="2821" name="Google Shape;2821;p375"/>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2" name="Google Shape;2822;p375"/>
          <p:cNvSpPr txBox="1"/>
          <p:nvPr>
            <p:ph idx="1" type="body"/>
          </p:nvPr>
        </p:nvSpPr>
        <p:spPr>
          <a:xfrm>
            <a:off x="629841" y="1371600"/>
            <a:ext cx="3771900" cy="514500"/>
          </a:xfrm>
          <a:prstGeom prst="rect">
            <a:avLst/>
          </a:prstGeom>
          <a:noFill/>
          <a:ln>
            <a:noFill/>
          </a:ln>
        </p:spPr>
        <p:txBody>
          <a:bodyPr anchorCtr="0" anchor="ctr" bIns="34275" lIns="68550" spcFirstLastPara="1" rIns="68550" wrap="square" tIns="34275">
            <a:normAutofit/>
          </a:bodyPr>
          <a:lstStyle>
            <a:lvl1pPr indent="-228600" lvl="0" marL="457200" rtl="0" algn="l">
              <a:lnSpc>
                <a:spcPct val="90000"/>
              </a:lnSpc>
              <a:spcBef>
                <a:spcPts val="750"/>
              </a:spcBef>
              <a:spcAft>
                <a:spcPts val="0"/>
              </a:spcAft>
              <a:buSzPts val="1500"/>
              <a:buNone/>
              <a:defRPr b="1" sz="1500"/>
            </a:lvl1pPr>
            <a:lvl2pPr indent="-228600" lvl="1" marL="914400" rtl="0" algn="l">
              <a:lnSpc>
                <a:spcPct val="90000"/>
              </a:lnSpc>
              <a:spcBef>
                <a:spcPts val="750"/>
              </a:spcBef>
              <a:spcAft>
                <a:spcPts val="0"/>
              </a:spcAft>
              <a:buSzPts val="1500"/>
              <a:buNone/>
              <a:defRPr b="1" sz="1500"/>
            </a:lvl2pPr>
            <a:lvl3pPr indent="-228600" lvl="2" marL="1371600" rtl="0" algn="l">
              <a:lnSpc>
                <a:spcPct val="90000"/>
              </a:lnSpc>
              <a:spcBef>
                <a:spcPts val="600"/>
              </a:spcBef>
              <a:spcAft>
                <a:spcPts val="0"/>
              </a:spcAft>
              <a:buSzPts val="1400"/>
              <a:buNone/>
              <a:defRPr b="1" sz="1400"/>
            </a:lvl3pPr>
            <a:lvl4pPr indent="-228600" lvl="3" marL="1828800" rtl="0" algn="l">
              <a:lnSpc>
                <a:spcPct val="90000"/>
              </a:lnSpc>
              <a:spcBef>
                <a:spcPts val="600"/>
              </a:spcBef>
              <a:spcAft>
                <a:spcPts val="0"/>
              </a:spcAft>
              <a:buSzPts val="1200"/>
              <a:buNone/>
              <a:defRPr b="1" sz="1200"/>
            </a:lvl4pPr>
            <a:lvl5pPr indent="-228600" lvl="4" marL="2286000" rtl="0" algn="l">
              <a:lnSpc>
                <a:spcPct val="90000"/>
              </a:lnSpc>
              <a:spcBef>
                <a:spcPts val="600"/>
              </a:spcBef>
              <a:spcAft>
                <a:spcPts val="0"/>
              </a:spcAft>
              <a:buSzPts val="1200"/>
              <a:buNone/>
              <a:defRPr b="1" sz="1200"/>
            </a:lvl5pPr>
            <a:lvl6pPr indent="-228600" lvl="5" marL="2743200" rtl="0" algn="l">
              <a:lnSpc>
                <a:spcPct val="90000"/>
              </a:lnSpc>
              <a:spcBef>
                <a:spcPts val="600"/>
              </a:spcBef>
              <a:spcAft>
                <a:spcPts val="0"/>
              </a:spcAft>
              <a:buSzPts val="1200"/>
              <a:buNone/>
              <a:defRPr b="1" sz="1200"/>
            </a:lvl6pPr>
            <a:lvl7pPr indent="-228600" lvl="6" marL="3200400" rtl="0" algn="l">
              <a:lnSpc>
                <a:spcPct val="90000"/>
              </a:lnSpc>
              <a:spcBef>
                <a:spcPts val="600"/>
              </a:spcBef>
              <a:spcAft>
                <a:spcPts val="0"/>
              </a:spcAft>
              <a:buSzPts val="1200"/>
              <a:buNone/>
              <a:defRPr b="1" sz="1200"/>
            </a:lvl7pPr>
            <a:lvl8pPr indent="-228600" lvl="7" marL="3657600" rtl="0" algn="l">
              <a:lnSpc>
                <a:spcPct val="90000"/>
              </a:lnSpc>
              <a:spcBef>
                <a:spcPts val="600"/>
              </a:spcBef>
              <a:spcAft>
                <a:spcPts val="0"/>
              </a:spcAft>
              <a:buSzPts val="1200"/>
              <a:buNone/>
              <a:defRPr b="1" sz="1200"/>
            </a:lvl8pPr>
            <a:lvl9pPr indent="-228600" lvl="8" marL="4114800" rtl="0" algn="l">
              <a:lnSpc>
                <a:spcPct val="90000"/>
              </a:lnSpc>
              <a:spcBef>
                <a:spcPts val="600"/>
              </a:spcBef>
              <a:spcAft>
                <a:spcPts val="0"/>
              </a:spcAft>
              <a:buSzPts val="1200"/>
              <a:buNone/>
              <a:defRPr b="1" sz="1200"/>
            </a:lvl9pPr>
          </a:lstStyle>
          <a:p/>
        </p:txBody>
      </p:sp>
      <p:sp>
        <p:nvSpPr>
          <p:cNvPr id="2823" name="Google Shape;2823;p375"/>
          <p:cNvSpPr txBox="1"/>
          <p:nvPr>
            <p:ph idx="2" type="body"/>
          </p:nvPr>
        </p:nvSpPr>
        <p:spPr>
          <a:xfrm>
            <a:off x="629841" y="1885967"/>
            <a:ext cx="3771900" cy="2756400"/>
          </a:xfrm>
          <a:prstGeom prst="rect">
            <a:avLst/>
          </a:prstGeom>
          <a:noFill/>
          <a:ln>
            <a:noFill/>
          </a:ln>
        </p:spPr>
        <p:txBody>
          <a:bodyPr anchorCtr="0" anchor="t" bIns="34275" lIns="68550" spcFirstLastPara="1" rIns="68550" wrap="square" tIns="34275">
            <a:normAutofit/>
          </a:bodyPr>
          <a:lstStyle>
            <a:lvl1pPr indent="-323850" lvl="0" marL="457200" rtl="0" algn="l">
              <a:lnSpc>
                <a:spcPct val="90000"/>
              </a:lnSpc>
              <a:spcBef>
                <a:spcPts val="1350"/>
              </a:spcBef>
              <a:spcAft>
                <a:spcPts val="0"/>
              </a:spcAft>
              <a:buSzPts val="1500"/>
              <a:buChar char="•"/>
              <a:defRPr sz="1500"/>
            </a:lvl1pPr>
            <a:lvl2pPr indent="-317500" lvl="1" marL="914400" rtl="0" algn="l">
              <a:lnSpc>
                <a:spcPct val="90000"/>
              </a:lnSpc>
              <a:spcBef>
                <a:spcPts val="750"/>
              </a:spcBef>
              <a:spcAft>
                <a:spcPts val="0"/>
              </a:spcAft>
              <a:buSzPts val="1400"/>
              <a:buChar char="•"/>
              <a:defRPr sz="1400"/>
            </a:lvl2pPr>
            <a:lvl3pPr indent="-304800" lvl="2" marL="1371600" rtl="0" algn="l">
              <a:lnSpc>
                <a:spcPct val="90000"/>
              </a:lnSpc>
              <a:spcBef>
                <a:spcPts val="600"/>
              </a:spcBef>
              <a:spcAft>
                <a:spcPts val="0"/>
              </a:spcAft>
              <a:buSzPts val="1200"/>
              <a:buChar char="•"/>
              <a:defRPr sz="1200"/>
            </a:lvl3pPr>
            <a:lvl4pPr indent="-298450" lvl="3" marL="1828800" rtl="0" algn="l">
              <a:lnSpc>
                <a:spcPct val="90000"/>
              </a:lnSpc>
              <a:spcBef>
                <a:spcPts val="600"/>
              </a:spcBef>
              <a:spcAft>
                <a:spcPts val="0"/>
              </a:spcAft>
              <a:buSzPts val="1100"/>
              <a:buChar char="•"/>
              <a:defRPr sz="1100"/>
            </a:lvl4pPr>
            <a:lvl5pPr indent="-298450" lvl="4" marL="2286000" rtl="0" algn="l">
              <a:lnSpc>
                <a:spcPct val="90000"/>
              </a:lnSpc>
              <a:spcBef>
                <a:spcPts val="600"/>
              </a:spcBef>
              <a:spcAft>
                <a:spcPts val="0"/>
              </a:spcAft>
              <a:buSzPts val="1100"/>
              <a:buChar char="•"/>
              <a:defRPr sz="1100"/>
            </a:lvl5pPr>
            <a:lvl6pPr indent="-304800" lvl="5" marL="2743200" rtl="0" algn="l">
              <a:lnSpc>
                <a:spcPct val="90000"/>
              </a:lnSpc>
              <a:spcBef>
                <a:spcPts val="600"/>
              </a:spcBef>
              <a:spcAft>
                <a:spcPts val="0"/>
              </a:spcAft>
              <a:buSzPts val="1200"/>
              <a:buChar char="•"/>
              <a:defRPr sz="1200"/>
            </a:lvl6pPr>
            <a:lvl7pPr indent="-304800" lvl="6" marL="3200400" rtl="0" algn="l">
              <a:lnSpc>
                <a:spcPct val="90000"/>
              </a:lnSpc>
              <a:spcBef>
                <a:spcPts val="600"/>
              </a:spcBef>
              <a:spcAft>
                <a:spcPts val="0"/>
              </a:spcAft>
              <a:buSzPts val="1200"/>
              <a:buChar char="•"/>
              <a:defRPr sz="1200"/>
            </a:lvl7pPr>
            <a:lvl8pPr indent="-304800" lvl="7" marL="3657600" rtl="0" algn="l">
              <a:lnSpc>
                <a:spcPct val="90000"/>
              </a:lnSpc>
              <a:spcBef>
                <a:spcPts val="600"/>
              </a:spcBef>
              <a:spcAft>
                <a:spcPts val="0"/>
              </a:spcAft>
              <a:buSzPts val="1200"/>
              <a:buChar char="•"/>
              <a:defRPr sz="1200"/>
            </a:lvl8pPr>
            <a:lvl9pPr indent="-304800" lvl="8" marL="4114800" rtl="0" algn="l">
              <a:lnSpc>
                <a:spcPct val="90000"/>
              </a:lnSpc>
              <a:spcBef>
                <a:spcPts val="600"/>
              </a:spcBef>
              <a:spcAft>
                <a:spcPts val="0"/>
              </a:spcAft>
              <a:buSzPts val="1200"/>
              <a:buChar char="•"/>
              <a:defRPr sz="1200"/>
            </a:lvl9pPr>
          </a:lstStyle>
          <a:p/>
        </p:txBody>
      </p:sp>
      <p:sp>
        <p:nvSpPr>
          <p:cNvPr id="2824" name="Google Shape;2824;p375"/>
          <p:cNvSpPr txBox="1"/>
          <p:nvPr>
            <p:ph idx="3" type="body"/>
          </p:nvPr>
        </p:nvSpPr>
        <p:spPr>
          <a:xfrm>
            <a:off x="4744641" y="1371600"/>
            <a:ext cx="3771900" cy="514500"/>
          </a:xfrm>
          <a:prstGeom prst="rect">
            <a:avLst/>
          </a:prstGeom>
          <a:noFill/>
          <a:ln>
            <a:noFill/>
          </a:ln>
        </p:spPr>
        <p:txBody>
          <a:bodyPr anchorCtr="0" anchor="ctr" bIns="34275" lIns="68550" spcFirstLastPara="1" rIns="68550" wrap="square" tIns="34275">
            <a:normAutofit/>
          </a:bodyPr>
          <a:lstStyle>
            <a:lvl1pPr indent="-228600" lvl="0" marL="457200" rtl="0" algn="l">
              <a:lnSpc>
                <a:spcPct val="90000"/>
              </a:lnSpc>
              <a:spcBef>
                <a:spcPts val="750"/>
              </a:spcBef>
              <a:spcAft>
                <a:spcPts val="0"/>
              </a:spcAft>
              <a:buSzPts val="1500"/>
              <a:buNone/>
              <a:defRPr b="1" sz="1500"/>
            </a:lvl1pPr>
            <a:lvl2pPr indent="-228600" lvl="1" marL="914400" rtl="0" algn="l">
              <a:lnSpc>
                <a:spcPct val="90000"/>
              </a:lnSpc>
              <a:spcBef>
                <a:spcPts val="750"/>
              </a:spcBef>
              <a:spcAft>
                <a:spcPts val="0"/>
              </a:spcAft>
              <a:buSzPts val="1500"/>
              <a:buNone/>
              <a:defRPr b="1" sz="1500"/>
            </a:lvl2pPr>
            <a:lvl3pPr indent="-228600" lvl="2" marL="1371600" rtl="0" algn="l">
              <a:lnSpc>
                <a:spcPct val="90000"/>
              </a:lnSpc>
              <a:spcBef>
                <a:spcPts val="600"/>
              </a:spcBef>
              <a:spcAft>
                <a:spcPts val="0"/>
              </a:spcAft>
              <a:buSzPts val="1400"/>
              <a:buNone/>
              <a:defRPr b="1" sz="1400"/>
            </a:lvl3pPr>
            <a:lvl4pPr indent="-228600" lvl="3" marL="1828800" rtl="0" algn="l">
              <a:lnSpc>
                <a:spcPct val="90000"/>
              </a:lnSpc>
              <a:spcBef>
                <a:spcPts val="600"/>
              </a:spcBef>
              <a:spcAft>
                <a:spcPts val="0"/>
              </a:spcAft>
              <a:buSzPts val="1200"/>
              <a:buNone/>
              <a:defRPr b="1" sz="1200"/>
            </a:lvl4pPr>
            <a:lvl5pPr indent="-228600" lvl="4" marL="2286000" rtl="0" algn="l">
              <a:lnSpc>
                <a:spcPct val="90000"/>
              </a:lnSpc>
              <a:spcBef>
                <a:spcPts val="600"/>
              </a:spcBef>
              <a:spcAft>
                <a:spcPts val="0"/>
              </a:spcAft>
              <a:buSzPts val="1200"/>
              <a:buNone/>
              <a:defRPr b="1" sz="1200"/>
            </a:lvl5pPr>
            <a:lvl6pPr indent="-228600" lvl="5" marL="2743200" rtl="0" algn="l">
              <a:lnSpc>
                <a:spcPct val="90000"/>
              </a:lnSpc>
              <a:spcBef>
                <a:spcPts val="600"/>
              </a:spcBef>
              <a:spcAft>
                <a:spcPts val="0"/>
              </a:spcAft>
              <a:buSzPts val="1200"/>
              <a:buNone/>
              <a:defRPr b="1" sz="1200"/>
            </a:lvl6pPr>
            <a:lvl7pPr indent="-228600" lvl="6" marL="3200400" rtl="0" algn="l">
              <a:lnSpc>
                <a:spcPct val="90000"/>
              </a:lnSpc>
              <a:spcBef>
                <a:spcPts val="600"/>
              </a:spcBef>
              <a:spcAft>
                <a:spcPts val="0"/>
              </a:spcAft>
              <a:buSzPts val="1200"/>
              <a:buNone/>
              <a:defRPr b="1" sz="1200"/>
            </a:lvl7pPr>
            <a:lvl8pPr indent="-228600" lvl="7" marL="3657600" rtl="0" algn="l">
              <a:lnSpc>
                <a:spcPct val="90000"/>
              </a:lnSpc>
              <a:spcBef>
                <a:spcPts val="600"/>
              </a:spcBef>
              <a:spcAft>
                <a:spcPts val="0"/>
              </a:spcAft>
              <a:buSzPts val="1200"/>
              <a:buNone/>
              <a:defRPr b="1" sz="1200"/>
            </a:lvl8pPr>
            <a:lvl9pPr indent="-228600" lvl="8" marL="4114800" rtl="0" algn="l">
              <a:lnSpc>
                <a:spcPct val="90000"/>
              </a:lnSpc>
              <a:spcBef>
                <a:spcPts val="600"/>
              </a:spcBef>
              <a:spcAft>
                <a:spcPts val="0"/>
              </a:spcAft>
              <a:buSzPts val="1200"/>
              <a:buNone/>
              <a:defRPr b="1" sz="1200"/>
            </a:lvl9pPr>
          </a:lstStyle>
          <a:p/>
        </p:txBody>
      </p:sp>
      <p:sp>
        <p:nvSpPr>
          <p:cNvPr id="2825" name="Google Shape;2825;p375"/>
          <p:cNvSpPr txBox="1"/>
          <p:nvPr>
            <p:ph idx="4" type="body"/>
          </p:nvPr>
        </p:nvSpPr>
        <p:spPr>
          <a:xfrm>
            <a:off x="4744641" y="1885967"/>
            <a:ext cx="3771900" cy="2756400"/>
          </a:xfrm>
          <a:prstGeom prst="rect">
            <a:avLst/>
          </a:prstGeom>
          <a:noFill/>
          <a:ln>
            <a:noFill/>
          </a:ln>
        </p:spPr>
        <p:txBody>
          <a:bodyPr anchorCtr="0" anchor="t" bIns="34275" lIns="68550" spcFirstLastPara="1" rIns="68550" wrap="square" tIns="34275">
            <a:normAutofit/>
          </a:bodyPr>
          <a:lstStyle>
            <a:lvl1pPr indent="-323850" lvl="0" marL="457200" rtl="0" algn="l">
              <a:lnSpc>
                <a:spcPct val="90000"/>
              </a:lnSpc>
              <a:spcBef>
                <a:spcPts val="1350"/>
              </a:spcBef>
              <a:spcAft>
                <a:spcPts val="0"/>
              </a:spcAft>
              <a:buSzPts val="1500"/>
              <a:buChar char="•"/>
              <a:defRPr sz="1500"/>
            </a:lvl1pPr>
            <a:lvl2pPr indent="-317500" lvl="1" marL="914400" rtl="0" algn="l">
              <a:lnSpc>
                <a:spcPct val="90000"/>
              </a:lnSpc>
              <a:spcBef>
                <a:spcPts val="750"/>
              </a:spcBef>
              <a:spcAft>
                <a:spcPts val="0"/>
              </a:spcAft>
              <a:buSzPts val="1400"/>
              <a:buChar char="•"/>
              <a:defRPr sz="1400"/>
            </a:lvl2pPr>
            <a:lvl3pPr indent="-304800" lvl="2" marL="1371600" rtl="0" algn="l">
              <a:lnSpc>
                <a:spcPct val="90000"/>
              </a:lnSpc>
              <a:spcBef>
                <a:spcPts val="600"/>
              </a:spcBef>
              <a:spcAft>
                <a:spcPts val="0"/>
              </a:spcAft>
              <a:buSzPts val="1200"/>
              <a:buChar char="•"/>
              <a:defRPr sz="1200"/>
            </a:lvl3pPr>
            <a:lvl4pPr indent="-298450" lvl="3" marL="1828800" rtl="0" algn="l">
              <a:lnSpc>
                <a:spcPct val="90000"/>
              </a:lnSpc>
              <a:spcBef>
                <a:spcPts val="600"/>
              </a:spcBef>
              <a:spcAft>
                <a:spcPts val="0"/>
              </a:spcAft>
              <a:buSzPts val="1100"/>
              <a:buChar char="•"/>
              <a:defRPr sz="1100"/>
            </a:lvl4pPr>
            <a:lvl5pPr indent="-298450" lvl="4" marL="2286000" rtl="0" algn="l">
              <a:lnSpc>
                <a:spcPct val="90000"/>
              </a:lnSpc>
              <a:spcBef>
                <a:spcPts val="600"/>
              </a:spcBef>
              <a:spcAft>
                <a:spcPts val="0"/>
              </a:spcAft>
              <a:buSzPts val="1100"/>
              <a:buChar char="•"/>
              <a:defRPr sz="1100"/>
            </a:lvl5pPr>
            <a:lvl6pPr indent="-304800" lvl="5" marL="2743200" rtl="0" algn="l">
              <a:lnSpc>
                <a:spcPct val="90000"/>
              </a:lnSpc>
              <a:spcBef>
                <a:spcPts val="600"/>
              </a:spcBef>
              <a:spcAft>
                <a:spcPts val="0"/>
              </a:spcAft>
              <a:buSzPts val="1200"/>
              <a:buChar char="•"/>
              <a:defRPr sz="1200"/>
            </a:lvl6pPr>
            <a:lvl7pPr indent="-304800" lvl="6" marL="3200400" rtl="0" algn="l">
              <a:lnSpc>
                <a:spcPct val="90000"/>
              </a:lnSpc>
              <a:spcBef>
                <a:spcPts val="600"/>
              </a:spcBef>
              <a:spcAft>
                <a:spcPts val="0"/>
              </a:spcAft>
              <a:buSzPts val="1200"/>
              <a:buChar char="•"/>
              <a:defRPr sz="1200"/>
            </a:lvl7pPr>
            <a:lvl8pPr indent="-304800" lvl="7" marL="3657600" rtl="0" algn="l">
              <a:lnSpc>
                <a:spcPct val="90000"/>
              </a:lnSpc>
              <a:spcBef>
                <a:spcPts val="600"/>
              </a:spcBef>
              <a:spcAft>
                <a:spcPts val="0"/>
              </a:spcAft>
              <a:buSzPts val="1200"/>
              <a:buChar char="•"/>
              <a:defRPr sz="1200"/>
            </a:lvl8pPr>
            <a:lvl9pPr indent="-304800" lvl="8" marL="4114800" rtl="0" algn="l">
              <a:lnSpc>
                <a:spcPct val="90000"/>
              </a:lnSpc>
              <a:spcBef>
                <a:spcPts val="600"/>
              </a:spcBef>
              <a:spcAft>
                <a:spcPts val="0"/>
              </a:spcAft>
              <a:buSzPts val="1200"/>
              <a:buChar char="•"/>
              <a:defRPr sz="1200"/>
            </a:lvl9pPr>
          </a:lstStyle>
          <a:p/>
        </p:txBody>
      </p:sp>
      <p:sp>
        <p:nvSpPr>
          <p:cNvPr id="2826" name="Google Shape;2826;p375"/>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7" name="Google Shape;2827;p375"/>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28" name="Google Shape;2828;p375"/>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29" name="Shape 2829"/>
        <p:cNvGrpSpPr/>
        <p:nvPr/>
      </p:nvGrpSpPr>
      <p:grpSpPr>
        <a:xfrm>
          <a:off x="0" y="0"/>
          <a:ext cx="0" cy="0"/>
          <a:chOff x="0" y="0"/>
          <a:chExt cx="0" cy="0"/>
        </a:xfrm>
      </p:grpSpPr>
      <p:sp>
        <p:nvSpPr>
          <p:cNvPr id="2830" name="Google Shape;2830;p376"/>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1" name="Google Shape;2831;p376"/>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2" name="Google Shape;2832;p376"/>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33" name="Shape 2833"/>
        <p:cNvGrpSpPr/>
        <p:nvPr/>
      </p:nvGrpSpPr>
      <p:grpSpPr>
        <a:xfrm>
          <a:off x="0" y="0"/>
          <a:ext cx="0" cy="0"/>
          <a:chOff x="0" y="0"/>
          <a:chExt cx="0" cy="0"/>
        </a:xfrm>
      </p:grpSpPr>
      <p:sp>
        <p:nvSpPr>
          <p:cNvPr id="2834" name="Google Shape;2834;p377"/>
          <p:cNvSpPr txBox="1"/>
          <p:nvPr>
            <p:ph type="title"/>
          </p:nvPr>
        </p:nvSpPr>
        <p:spPr>
          <a:xfrm>
            <a:off x="5943600" y="1143000"/>
            <a:ext cx="2571900" cy="142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2600"/>
              <a:buFont typeface="Century Schoolbook"/>
              <a:buNone/>
              <a:defRPr sz="2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35" name="Google Shape;2835;p377"/>
          <p:cNvSpPr txBox="1"/>
          <p:nvPr>
            <p:ph idx="1" type="body"/>
          </p:nvPr>
        </p:nvSpPr>
        <p:spPr>
          <a:xfrm>
            <a:off x="628650" y="514350"/>
            <a:ext cx="4800600" cy="3943200"/>
          </a:xfrm>
          <a:prstGeom prst="rect">
            <a:avLst/>
          </a:prstGeom>
          <a:noFill/>
          <a:ln>
            <a:noFill/>
          </a:ln>
        </p:spPr>
        <p:txBody>
          <a:bodyPr anchorCtr="0" anchor="t" bIns="34275" lIns="68550" spcFirstLastPara="1" rIns="68550" wrap="square" tIns="34275">
            <a:normAutofit/>
          </a:bodyPr>
          <a:lstStyle>
            <a:lvl1pPr indent="-323850" lvl="0" marL="457200" rtl="0" algn="l">
              <a:lnSpc>
                <a:spcPct val="90000"/>
              </a:lnSpc>
              <a:spcBef>
                <a:spcPts val="1350"/>
              </a:spcBef>
              <a:spcAft>
                <a:spcPts val="0"/>
              </a:spcAft>
              <a:buSzPts val="1500"/>
              <a:buChar char="•"/>
              <a:defRPr sz="1500"/>
            </a:lvl1pPr>
            <a:lvl2pPr indent="-317500" lvl="1" marL="914400" rtl="0" algn="l">
              <a:lnSpc>
                <a:spcPct val="90000"/>
              </a:lnSpc>
              <a:spcBef>
                <a:spcPts val="750"/>
              </a:spcBef>
              <a:spcAft>
                <a:spcPts val="0"/>
              </a:spcAft>
              <a:buSzPts val="1400"/>
              <a:buChar char="•"/>
              <a:defRPr sz="1400"/>
            </a:lvl2pPr>
            <a:lvl3pPr indent="-304800" lvl="2" marL="1371600" rtl="0" algn="l">
              <a:lnSpc>
                <a:spcPct val="90000"/>
              </a:lnSpc>
              <a:spcBef>
                <a:spcPts val="600"/>
              </a:spcBef>
              <a:spcAft>
                <a:spcPts val="0"/>
              </a:spcAft>
              <a:buSzPts val="1200"/>
              <a:buChar char="•"/>
              <a:defRPr sz="1200"/>
            </a:lvl3pPr>
            <a:lvl4pPr indent="-298450" lvl="3" marL="1828800" rtl="0" algn="l">
              <a:lnSpc>
                <a:spcPct val="90000"/>
              </a:lnSpc>
              <a:spcBef>
                <a:spcPts val="600"/>
              </a:spcBef>
              <a:spcAft>
                <a:spcPts val="0"/>
              </a:spcAft>
              <a:buSzPts val="1100"/>
              <a:buChar char="•"/>
              <a:defRPr sz="1100"/>
            </a:lvl4pPr>
            <a:lvl5pPr indent="-298450" lvl="4" marL="2286000" rtl="0" algn="l">
              <a:lnSpc>
                <a:spcPct val="90000"/>
              </a:lnSpc>
              <a:spcBef>
                <a:spcPts val="600"/>
              </a:spcBef>
              <a:spcAft>
                <a:spcPts val="0"/>
              </a:spcAft>
              <a:buSzPts val="1100"/>
              <a:buChar char="•"/>
              <a:defRPr sz="1100"/>
            </a:lvl5pPr>
            <a:lvl6pPr indent="-323850" lvl="5" marL="2743200" rtl="0" algn="l">
              <a:lnSpc>
                <a:spcPct val="90000"/>
              </a:lnSpc>
              <a:spcBef>
                <a:spcPts val="600"/>
              </a:spcBef>
              <a:spcAft>
                <a:spcPts val="0"/>
              </a:spcAft>
              <a:buSzPts val="1500"/>
              <a:buChar char="•"/>
              <a:defRPr sz="1500"/>
            </a:lvl6pPr>
            <a:lvl7pPr indent="-323850" lvl="6" marL="3200400" rtl="0" algn="l">
              <a:lnSpc>
                <a:spcPct val="90000"/>
              </a:lnSpc>
              <a:spcBef>
                <a:spcPts val="600"/>
              </a:spcBef>
              <a:spcAft>
                <a:spcPts val="0"/>
              </a:spcAft>
              <a:buSzPts val="1500"/>
              <a:buChar char="•"/>
              <a:defRPr sz="1500"/>
            </a:lvl7pPr>
            <a:lvl8pPr indent="-323850" lvl="7" marL="3657600" rtl="0" algn="l">
              <a:lnSpc>
                <a:spcPct val="90000"/>
              </a:lnSpc>
              <a:spcBef>
                <a:spcPts val="600"/>
              </a:spcBef>
              <a:spcAft>
                <a:spcPts val="0"/>
              </a:spcAft>
              <a:buSzPts val="1500"/>
              <a:buChar char="•"/>
              <a:defRPr sz="1500"/>
            </a:lvl8pPr>
            <a:lvl9pPr indent="-323850" lvl="8" marL="4114800" rtl="0" algn="l">
              <a:lnSpc>
                <a:spcPct val="90000"/>
              </a:lnSpc>
              <a:spcBef>
                <a:spcPts val="600"/>
              </a:spcBef>
              <a:spcAft>
                <a:spcPts val="0"/>
              </a:spcAft>
              <a:buSzPts val="1500"/>
              <a:buChar char="•"/>
              <a:defRPr sz="1500"/>
            </a:lvl9pPr>
          </a:lstStyle>
          <a:p/>
        </p:txBody>
      </p:sp>
      <p:sp>
        <p:nvSpPr>
          <p:cNvPr id="2836" name="Google Shape;2836;p377"/>
          <p:cNvSpPr txBox="1"/>
          <p:nvPr>
            <p:ph idx="2" type="body"/>
          </p:nvPr>
        </p:nvSpPr>
        <p:spPr>
          <a:xfrm>
            <a:off x="5943600" y="2686050"/>
            <a:ext cx="2571900" cy="1371600"/>
          </a:xfrm>
          <a:prstGeom prst="rect">
            <a:avLst/>
          </a:prstGeom>
          <a:noFill/>
          <a:ln>
            <a:noFill/>
          </a:ln>
        </p:spPr>
        <p:txBody>
          <a:bodyPr anchorCtr="0" anchor="t" bIns="34275" lIns="68550" spcFirstLastPara="1" rIns="68550" wrap="square" tIns="34275">
            <a:normAutofit/>
          </a:bodyPr>
          <a:lstStyle>
            <a:lvl1pPr indent="-228600" lvl="0" marL="457200" rtl="0" algn="l">
              <a:lnSpc>
                <a:spcPct val="90000"/>
              </a:lnSpc>
              <a:spcBef>
                <a:spcPts val="750"/>
              </a:spcBef>
              <a:spcAft>
                <a:spcPts val="0"/>
              </a:spcAft>
              <a:buSzPts val="1200"/>
              <a:buNone/>
              <a:defRPr sz="1200"/>
            </a:lvl1pPr>
            <a:lvl2pPr indent="-228600" lvl="1" marL="914400" rtl="0" algn="l">
              <a:lnSpc>
                <a:spcPct val="90000"/>
              </a:lnSpc>
              <a:spcBef>
                <a:spcPts val="750"/>
              </a:spcBef>
              <a:spcAft>
                <a:spcPts val="0"/>
              </a:spcAft>
              <a:buSzPts val="1100"/>
              <a:buNone/>
              <a:defRPr sz="1100"/>
            </a:lvl2pPr>
            <a:lvl3pPr indent="-228600" lvl="2" marL="1371600" rtl="0" algn="l">
              <a:lnSpc>
                <a:spcPct val="90000"/>
              </a:lnSpc>
              <a:spcBef>
                <a:spcPts val="600"/>
              </a:spcBef>
              <a:spcAft>
                <a:spcPts val="0"/>
              </a:spcAft>
              <a:buSzPts val="900"/>
              <a:buNone/>
              <a:defRPr sz="900"/>
            </a:lvl3pPr>
            <a:lvl4pPr indent="-228600" lvl="3" marL="1828800" rtl="0" algn="l">
              <a:lnSpc>
                <a:spcPct val="90000"/>
              </a:lnSpc>
              <a:spcBef>
                <a:spcPts val="600"/>
              </a:spcBef>
              <a:spcAft>
                <a:spcPts val="0"/>
              </a:spcAft>
              <a:buSzPts val="800"/>
              <a:buNone/>
              <a:defRPr sz="800"/>
            </a:lvl4pPr>
            <a:lvl5pPr indent="-228600" lvl="4" marL="2286000" rtl="0" algn="l">
              <a:lnSpc>
                <a:spcPct val="90000"/>
              </a:lnSpc>
              <a:spcBef>
                <a:spcPts val="600"/>
              </a:spcBef>
              <a:spcAft>
                <a:spcPts val="0"/>
              </a:spcAft>
              <a:buSzPts val="800"/>
              <a:buNone/>
              <a:defRPr sz="800"/>
            </a:lvl5pPr>
            <a:lvl6pPr indent="-228600" lvl="5" marL="2743200" rtl="0" algn="l">
              <a:lnSpc>
                <a:spcPct val="90000"/>
              </a:lnSpc>
              <a:spcBef>
                <a:spcPts val="600"/>
              </a:spcBef>
              <a:spcAft>
                <a:spcPts val="0"/>
              </a:spcAft>
              <a:buSzPts val="800"/>
              <a:buNone/>
              <a:defRPr sz="800"/>
            </a:lvl6pPr>
            <a:lvl7pPr indent="-228600" lvl="6" marL="3200400" rtl="0" algn="l">
              <a:lnSpc>
                <a:spcPct val="90000"/>
              </a:lnSpc>
              <a:spcBef>
                <a:spcPts val="600"/>
              </a:spcBef>
              <a:spcAft>
                <a:spcPts val="0"/>
              </a:spcAft>
              <a:buSzPts val="800"/>
              <a:buNone/>
              <a:defRPr sz="800"/>
            </a:lvl7pPr>
            <a:lvl8pPr indent="-228600" lvl="7" marL="3657600" rtl="0" algn="l">
              <a:lnSpc>
                <a:spcPct val="90000"/>
              </a:lnSpc>
              <a:spcBef>
                <a:spcPts val="600"/>
              </a:spcBef>
              <a:spcAft>
                <a:spcPts val="0"/>
              </a:spcAft>
              <a:buSzPts val="800"/>
              <a:buNone/>
              <a:defRPr sz="800"/>
            </a:lvl8pPr>
            <a:lvl9pPr indent="-228600" lvl="8" marL="4114800" rtl="0" algn="l">
              <a:lnSpc>
                <a:spcPct val="90000"/>
              </a:lnSpc>
              <a:spcBef>
                <a:spcPts val="600"/>
              </a:spcBef>
              <a:spcAft>
                <a:spcPts val="0"/>
              </a:spcAft>
              <a:buSzPts val="800"/>
              <a:buNone/>
              <a:defRPr sz="800"/>
            </a:lvl9pPr>
          </a:lstStyle>
          <a:p/>
        </p:txBody>
      </p:sp>
      <p:sp>
        <p:nvSpPr>
          <p:cNvPr id="2837" name="Google Shape;2837;p377"/>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8" name="Google Shape;2838;p377"/>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39" name="Google Shape;2839;p377"/>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bg>
      <p:bgPr>
        <a:gradFill>
          <a:gsLst>
            <a:gs pos="0">
              <a:schemeClr val="accent1"/>
            </a:gs>
            <a:gs pos="79000">
              <a:schemeClr val="lt1"/>
            </a:gs>
            <a:gs pos="100000">
              <a:schemeClr val="accent6"/>
            </a:gs>
          </a:gsLst>
          <a:lin ang="8099331" scaled="0"/>
        </a:gradFill>
      </p:bgPr>
    </p:bg>
    <p:spTree>
      <p:nvGrpSpPr>
        <p:cNvPr id="750" name="Shape 750"/>
        <p:cNvGrpSpPr/>
        <p:nvPr/>
      </p:nvGrpSpPr>
      <p:grpSpPr>
        <a:xfrm>
          <a:off x="0" y="0"/>
          <a:ext cx="0" cy="0"/>
          <a:chOff x="0" y="0"/>
          <a:chExt cx="0" cy="0"/>
        </a:xfrm>
      </p:grpSpPr>
      <p:sp>
        <p:nvSpPr>
          <p:cNvPr id="751" name="Google Shape;751;p144"/>
          <p:cNvSpPr/>
          <p:nvPr/>
        </p:nvSpPr>
        <p:spPr>
          <a:xfrm rot="10800000">
            <a:off x="7468954" y="-1260302"/>
            <a:ext cx="3101598" cy="3113954"/>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44"/>
          <p:cNvSpPr/>
          <p:nvPr/>
        </p:nvSpPr>
        <p:spPr>
          <a:xfrm rot="7283296">
            <a:off x="-1092094" y="1690204"/>
            <a:ext cx="3423889" cy="399981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44"/>
          <p:cNvSpPr/>
          <p:nvPr/>
        </p:nvSpPr>
        <p:spPr>
          <a:xfrm rot="-8673050">
            <a:off x="6889572" y="3790265"/>
            <a:ext cx="2744644" cy="2729065"/>
          </a:xfrm>
          <a:custGeom>
            <a:rect b="b" l="l" r="r" t="t"/>
            <a:pathLst>
              <a:path extrusionOk="0" h="40861" w="41093">
                <a:moveTo>
                  <a:pt x="0" y="1"/>
                </a:moveTo>
                <a:lnTo>
                  <a:pt x="0" y="40861"/>
                </a:lnTo>
                <a:lnTo>
                  <a:pt x="1361" y="40861"/>
                </a:lnTo>
                <a:cubicBezTo>
                  <a:pt x="23304" y="40861"/>
                  <a:pt x="41092" y="23072"/>
                  <a:pt x="41092" y="1128"/>
                </a:cubicBezTo>
                <a:cubicBezTo>
                  <a:pt x="41092" y="751"/>
                  <a:pt x="41087" y="376"/>
                  <a:pt x="41076" y="1"/>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44"/>
          <p:cNvSpPr txBox="1"/>
          <p:nvPr>
            <p:ph type="title"/>
          </p:nvPr>
        </p:nvSpPr>
        <p:spPr>
          <a:xfrm>
            <a:off x="2469450" y="2036975"/>
            <a:ext cx="4205100" cy="12261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600"/>
              <a:buNone/>
              <a:defRPr sz="4000">
                <a:solidFill>
                  <a:schemeClr val="lt2"/>
                </a:solidFill>
                <a:latin typeface="Days One"/>
                <a:ea typeface="Days One"/>
                <a:cs typeface="Days One"/>
                <a:sym typeface="Days 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5" name="Google Shape;755;p144"/>
          <p:cNvSpPr txBox="1"/>
          <p:nvPr>
            <p:ph idx="2" type="title"/>
          </p:nvPr>
        </p:nvSpPr>
        <p:spPr>
          <a:xfrm>
            <a:off x="2469450" y="1195175"/>
            <a:ext cx="4205100" cy="841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6000"/>
              <a:buNone/>
              <a:defRPr sz="6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756" name="Google Shape;756;p144"/>
          <p:cNvSpPr txBox="1"/>
          <p:nvPr>
            <p:ph idx="1" type="subTitle"/>
          </p:nvPr>
        </p:nvSpPr>
        <p:spPr>
          <a:xfrm>
            <a:off x="2391900" y="3554725"/>
            <a:ext cx="4360200" cy="3936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840" name="Shape 2840"/>
        <p:cNvGrpSpPr/>
        <p:nvPr/>
      </p:nvGrpSpPr>
      <p:grpSpPr>
        <a:xfrm>
          <a:off x="0" y="0"/>
          <a:ext cx="0" cy="0"/>
          <a:chOff x="0" y="0"/>
          <a:chExt cx="0" cy="0"/>
        </a:xfrm>
      </p:grpSpPr>
      <p:sp>
        <p:nvSpPr>
          <p:cNvPr id="2841" name="Google Shape;2841;p378"/>
          <p:cNvSpPr txBox="1"/>
          <p:nvPr>
            <p:ph type="title"/>
          </p:nvPr>
        </p:nvSpPr>
        <p:spPr>
          <a:xfrm>
            <a:off x="5943600" y="1145286"/>
            <a:ext cx="2571900" cy="14265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2600"/>
              <a:buFont typeface="Century Schoolbook"/>
              <a:buNone/>
              <a:defRPr sz="2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descr="An empty placeholder to add an image. Click on the placeholder and select the image that you wish to add" id="2842" name="Google Shape;2842;p378"/>
          <p:cNvSpPr/>
          <p:nvPr>
            <p:ph idx="2" type="pic"/>
          </p:nvPr>
        </p:nvSpPr>
        <p:spPr>
          <a:xfrm>
            <a:off x="628648" y="514350"/>
            <a:ext cx="4800600" cy="3943200"/>
          </a:xfrm>
          <a:prstGeom prst="rect">
            <a:avLst/>
          </a:prstGeom>
          <a:noFill/>
          <a:ln>
            <a:noFill/>
          </a:ln>
        </p:spPr>
      </p:sp>
      <p:sp>
        <p:nvSpPr>
          <p:cNvPr id="2843" name="Google Shape;2843;p378"/>
          <p:cNvSpPr txBox="1"/>
          <p:nvPr>
            <p:ph idx="1" type="body"/>
          </p:nvPr>
        </p:nvSpPr>
        <p:spPr>
          <a:xfrm>
            <a:off x="5943617" y="2686050"/>
            <a:ext cx="2571600" cy="1371600"/>
          </a:xfrm>
          <a:prstGeom prst="rect">
            <a:avLst/>
          </a:prstGeom>
          <a:noFill/>
          <a:ln>
            <a:noFill/>
          </a:ln>
        </p:spPr>
        <p:txBody>
          <a:bodyPr anchorCtr="0" anchor="t" bIns="34275" lIns="68550" spcFirstLastPara="1" rIns="68550" wrap="square" tIns="34275">
            <a:normAutofit/>
          </a:bodyPr>
          <a:lstStyle>
            <a:lvl1pPr indent="-228600" lvl="0" marL="457200" rtl="0" algn="l">
              <a:lnSpc>
                <a:spcPct val="90000"/>
              </a:lnSpc>
              <a:spcBef>
                <a:spcPts val="750"/>
              </a:spcBef>
              <a:spcAft>
                <a:spcPts val="0"/>
              </a:spcAft>
              <a:buSzPts val="1200"/>
              <a:buNone/>
              <a:defRPr sz="1200"/>
            </a:lvl1pPr>
            <a:lvl2pPr indent="-228600" lvl="1" marL="914400" rtl="0" algn="l">
              <a:lnSpc>
                <a:spcPct val="90000"/>
              </a:lnSpc>
              <a:spcBef>
                <a:spcPts val="750"/>
              </a:spcBef>
              <a:spcAft>
                <a:spcPts val="0"/>
              </a:spcAft>
              <a:buSzPts val="1100"/>
              <a:buNone/>
              <a:defRPr sz="1100"/>
            </a:lvl2pPr>
            <a:lvl3pPr indent="-228600" lvl="2" marL="1371600" rtl="0" algn="l">
              <a:lnSpc>
                <a:spcPct val="90000"/>
              </a:lnSpc>
              <a:spcBef>
                <a:spcPts val="600"/>
              </a:spcBef>
              <a:spcAft>
                <a:spcPts val="0"/>
              </a:spcAft>
              <a:buSzPts val="900"/>
              <a:buNone/>
              <a:defRPr sz="900"/>
            </a:lvl3pPr>
            <a:lvl4pPr indent="-228600" lvl="3" marL="1828800" rtl="0" algn="l">
              <a:lnSpc>
                <a:spcPct val="90000"/>
              </a:lnSpc>
              <a:spcBef>
                <a:spcPts val="600"/>
              </a:spcBef>
              <a:spcAft>
                <a:spcPts val="0"/>
              </a:spcAft>
              <a:buSzPts val="800"/>
              <a:buNone/>
              <a:defRPr sz="800"/>
            </a:lvl4pPr>
            <a:lvl5pPr indent="-228600" lvl="4" marL="2286000" rtl="0" algn="l">
              <a:lnSpc>
                <a:spcPct val="90000"/>
              </a:lnSpc>
              <a:spcBef>
                <a:spcPts val="600"/>
              </a:spcBef>
              <a:spcAft>
                <a:spcPts val="0"/>
              </a:spcAft>
              <a:buSzPts val="800"/>
              <a:buNone/>
              <a:defRPr sz="800"/>
            </a:lvl5pPr>
            <a:lvl6pPr indent="-228600" lvl="5" marL="2743200" rtl="0" algn="l">
              <a:lnSpc>
                <a:spcPct val="90000"/>
              </a:lnSpc>
              <a:spcBef>
                <a:spcPts val="600"/>
              </a:spcBef>
              <a:spcAft>
                <a:spcPts val="0"/>
              </a:spcAft>
              <a:buSzPts val="800"/>
              <a:buNone/>
              <a:defRPr sz="800"/>
            </a:lvl6pPr>
            <a:lvl7pPr indent="-228600" lvl="6" marL="3200400" rtl="0" algn="l">
              <a:lnSpc>
                <a:spcPct val="90000"/>
              </a:lnSpc>
              <a:spcBef>
                <a:spcPts val="600"/>
              </a:spcBef>
              <a:spcAft>
                <a:spcPts val="0"/>
              </a:spcAft>
              <a:buSzPts val="800"/>
              <a:buNone/>
              <a:defRPr sz="800"/>
            </a:lvl7pPr>
            <a:lvl8pPr indent="-228600" lvl="7" marL="3657600" rtl="0" algn="l">
              <a:lnSpc>
                <a:spcPct val="90000"/>
              </a:lnSpc>
              <a:spcBef>
                <a:spcPts val="600"/>
              </a:spcBef>
              <a:spcAft>
                <a:spcPts val="0"/>
              </a:spcAft>
              <a:buSzPts val="800"/>
              <a:buNone/>
              <a:defRPr sz="800"/>
            </a:lvl8pPr>
            <a:lvl9pPr indent="-228600" lvl="8" marL="4114800" rtl="0" algn="l">
              <a:lnSpc>
                <a:spcPct val="90000"/>
              </a:lnSpc>
              <a:spcBef>
                <a:spcPts val="600"/>
              </a:spcBef>
              <a:spcAft>
                <a:spcPts val="0"/>
              </a:spcAft>
              <a:buSzPts val="800"/>
              <a:buNone/>
              <a:defRPr sz="800"/>
            </a:lvl9pPr>
          </a:lstStyle>
          <a:p/>
        </p:txBody>
      </p:sp>
      <p:sp>
        <p:nvSpPr>
          <p:cNvPr id="2844" name="Google Shape;2844;p378"/>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5" name="Google Shape;2845;p378"/>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46" name="Google Shape;2846;p378"/>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47" name="Shape 2847"/>
        <p:cNvGrpSpPr/>
        <p:nvPr/>
      </p:nvGrpSpPr>
      <p:grpSpPr>
        <a:xfrm>
          <a:off x="0" y="0"/>
          <a:ext cx="0" cy="0"/>
          <a:chOff x="0" y="0"/>
          <a:chExt cx="0" cy="0"/>
        </a:xfrm>
      </p:grpSpPr>
      <p:sp>
        <p:nvSpPr>
          <p:cNvPr id="2848" name="Google Shape;2848;p379"/>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9" name="Google Shape;2849;p379"/>
          <p:cNvSpPr txBox="1"/>
          <p:nvPr>
            <p:ph idx="1" type="body"/>
          </p:nvPr>
        </p:nvSpPr>
        <p:spPr>
          <a:xfrm rot="5400000">
            <a:off x="2940300" y="-942431"/>
            <a:ext cx="3263400" cy="7886700"/>
          </a:xfrm>
          <a:prstGeom prst="rect">
            <a:avLst/>
          </a:prstGeom>
          <a:noFill/>
          <a:ln>
            <a:noFill/>
          </a:ln>
        </p:spPr>
        <p:txBody>
          <a:bodyPr anchorCtr="0" anchor="t" bIns="34275" lIns="68550" spcFirstLastPara="1" rIns="68550" wrap="square" tIns="34275">
            <a:normAutofit/>
          </a:bodyPr>
          <a:lstStyle>
            <a:lvl1pPr indent="-342900" lvl="0" marL="457200" rtl="0" algn="l">
              <a:lnSpc>
                <a:spcPct val="90000"/>
              </a:lnSpc>
              <a:spcBef>
                <a:spcPts val="1350"/>
              </a:spcBef>
              <a:spcAft>
                <a:spcPts val="0"/>
              </a:spcAft>
              <a:buSzPts val="1800"/>
              <a:buChar char="•"/>
              <a:defRPr/>
            </a:lvl1pPr>
            <a:lvl2pPr indent="-342900" lvl="1" marL="914400" rtl="0" algn="l">
              <a:lnSpc>
                <a:spcPct val="90000"/>
              </a:lnSpc>
              <a:spcBef>
                <a:spcPts val="750"/>
              </a:spcBef>
              <a:spcAft>
                <a:spcPts val="0"/>
              </a:spcAft>
              <a:buSzPts val="1800"/>
              <a:buChar char="•"/>
              <a:defRPr/>
            </a:lvl2pPr>
            <a:lvl3pPr indent="-342900" lvl="2" marL="1371600" rtl="0" algn="l">
              <a:lnSpc>
                <a:spcPct val="90000"/>
              </a:lnSpc>
              <a:spcBef>
                <a:spcPts val="600"/>
              </a:spcBef>
              <a:spcAft>
                <a:spcPts val="0"/>
              </a:spcAft>
              <a:buSzPts val="180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600"/>
              </a:spcBef>
              <a:spcAft>
                <a:spcPts val="0"/>
              </a:spcAft>
              <a:buSzPts val="1800"/>
              <a:buChar char="•"/>
              <a:defRPr/>
            </a:lvl5pPr>
            <a:lvl6pPr indent="-342900" lvl="5" marL="2743200" rtl="0" algn="l">
              <a:lnSpc>
                <a:spcPct val="90000"/>
              </a:lnSpc>
              <a:spcBef>
                <a:spcPts val="600"/>
              </a:spcBef>
              <a:spcAft>
                <a:spcPts val="0"/>
              </a:spcAft>
              <a:buSzPts val="1800"/>
              <a:buChar char="•"/>
              <a:defRPr/>
            </a:lvl6pPr>
            <a:lvl7pPr indent="-342900" lvl="6" marL="3200400" rtl="0" algn="l">
              <a:lnSpc>
                <a:spcPct val="90000"/>
              </a:lnSpc>
              <a:spcBef>
                <a:spcPts val="600"/>
              </a:spcBef>
              <a:spcAft>
                <a:spcPts val="0"/>
              </a:spcAft>
              <a:buSzPts val="1800"/>
              <a:buChar char="•"/>
              <a:defRPr/>
            </a:lvl7pPr>
            <a:lvl8pPr indent="-342900" lvl="7" marL="3657600" rtl="0" algn="l">
              <a:lnSpc>
                <a:spcPct val="90000"/>
              </a:lnSpc>
              <a:spcBef>
                <a:spcPts val="600"/>
              </a:spcBef>
              <a:spcAft>
                <a:spcPts val="0"/>
              </a:spcAft>
              <a:buSzPts val="1800"/>
              <a:buChar char="•"/>
              <a:defRPr/>
            </a:lvl8pPr>
            <a:lvl9pPr indent="-342900" lvl="8" marL="4114800" rtl="0" algn="l">
              <a:lnSpc>
                <a:spcPct val="90000"/>
              </a:lnSpc>
              <a:spcBef>
                <a:spcPts val="600"/>
              </a:spcBef>
              <a:spcAft>
                <a:spcPts val="0"/>
              </a:spcAft>
              <a:buSzPts val="1800"/>
              <a:buChar char="•"/>
              <a:defRPr/>
            </a:lvl9pPr>
          </a:lstStyle>
          <a:p/>
        </p:txBody>
      </p:sp>
      <p:sp>
        <p:nvSpPr>
          <p:cNvPr id="2850" name="Google Shape;2850;p379"/>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1" name="Google Shape;2851;p379"/>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2" name="Google Shape;2852;p379"/>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853" name="Shape 2853"/>
        <p:cNvGrpSpPr/>
        <p:nvPr/>
      </p:nvGrpSpPr>
      <p:grpSpPr>
        <a:xfrm>
          <a:off x="0" y="0"/>
          <a:ext cx="0" cy="0"/>
          <a:chOff x="0" y="0"/>
          <a:chExt cx="0" cy="0"/>
        </a:xfrm>
      </p:grpSpPr>
      <p:sp>
        <p:nvSpPr>
          <p:cNvPr id="2854" name="Google Shape;2854;p380"/>
          <p:cNvSpPr txBox="1"/>
          <p:nvPr>
            <p:ph type="title"/>
          </p:nvPr>
        </p:nvSpPr>
        <p:spPr>
          <a:xfrm rot="5400000">
            <a:off x="5726920" y="1853360"/>
            <a:ext cx="4359000" cy="1200000"/>
          </a:xfrm>
          <a:prstGeom prst="rect">
            <a:avLst/>
          </a:prstGeom>
          <a:noFill/>
          <a:ln>
            <a:noFill/>
          </a:ln>
        </p:spPr>
        <p:txBody>
          <a:bodyPr anchorCtr="0" anchor="b" bIns="34275" lIns="68550" spcFirstLastPara="1" rIns="68550" wrap="square" tIns="34275">
            <a:normAutofit/>
          </a:bodyPr>
          <a:lstStyle>
            <a:lvl1pPr lvl="0" rtl="0" algn="l">
              <a:lnSpc>
                <a:spcPct val="90000"/>
              </a:lnSpc>
              <a:spcBef>
                <a:spcPts val="0"/>
              </a:spcBef>
              <a:spcAft>
                <a:spcPts val="0"/>
              </a:spcAft>
              <a:buClr>
                <a:schemeClr val="accent1"/>
              </a:buClr>
              <a:buSzPts val="2600"/>
              <a:buFont typeface="Century Schoolbook"/>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5" name="Google Shape;2855;p380"/>
          <p:cNvSpPr txBox="1"/>
          <p:nvPr>
            <p:ph idx="1" type="body"/>
          </p:nvPr>
        </p:nvSpPr>
        <p:spPr>
          <a:xfrm rot="5400000">
            <a:off x="1649550" y="-747040"/>
            <a:ext cx="4359000" cy="6400800"/>
          </a:xfrm>
          <a:prstGeom prst="rect">
            <a:avLst/>
          </a:prstGeom>
          <a:noFill/>
          <a:ln>
            <a:noFill/>
          </a:ln>
        </p:spPr>
        <p:txBody>
          <a:bodyPr anchorCtr="0" anchor="t" bIns="34275" lIns="68550" spcFirstLastPara="1" rIns="68550" wrap="square" tIns="34275">
            <a:normAutofit/>
          </a:bodyPr>
          <a:lstStyle>
            <a:lvl1pPr indent="-342900" lvl="0" marL="457200" rtl="0" algn="l">
              <a:lnSpc>
                <a:spcPct val="90000"/>
              </a:lnSpc>
              <a:spcBef>
                <a:spcPts val="1350"/>
              </a:spcBef>
              <a:spcAft>
                <a:spcPts val="0"/>
              </a:spcAft>
              <a:buSzPts val="1800"/>
              <a:buChar char="•"/>
              <a:defRPr/>
            </a:lvl1pPr>
            <a:lvl2pPr indent="-342900" lvl="1" marL="914400" rtl="0" algn="l">
              <a:lnSpc>
                <a:spcPct val="90000"/>
              </a:lnSpc>
              <a:spcBef>
                <a:spcPts val="750"/>
              </a:spcBef>
              <a:spcAft>
                <a:spcPts val="0"/>
              </a:spcAft>
              <a:buSzPts val="1800"/>
              <a:buChar char="•"/>
              <a:defRPr/>
            </a:lvl2pPr>
            <a:lvl3pPr indent="-342900" lvl="2" marL="1371600" rtl="0" algn="l">
              <a:lnSpc>
                <a:spcPct val="90000"/>
              </a:lnSpc>
              <a:spcBef>
                <a:spcPts val="600"/>
              </a:spcBef>
              <a:spcAft>
                <a:spcPts val="0"/>
              </a:spcAft>
              <a:buSzPts val="1800"/>
              <a:buChar char="•"/>
              <a:defRPr/>
            </a:lvl3pPr>
            <a:lvl4pPr indent="-342900" lvl="3" marL="1828800" rtl="0" algn="l">
              <a:lnSpc>
                <a:spcPct val="90000"/>
              </a:lnSpc>
              <a:spcBef>
                <a:spcPts val="600"/>
              </a:spcBef>
              <a:spcAft>
                <a:spcPts val="0"/>
              </a:spcAft>
              <a:buSzPts val="1800"/>
              <a:buChar char="•"/>
              <a:defRPr/>
            </a:lvl4pPr>
            <a:lvl5pPr indent="-342900" lvl="4" marL="2286000" rtl="0" algn="l">
              <a:lnSpc>
                <a:spcPct val="90000"/>
              </a:lnSpc>
              <a:spcBef>
                <a:spcPts val="600"/>
              </a:spcBef>
              <a:spcAft>
                <a:spcPts val="0"/>
              </a:spcAft>
              <a:buSzPts val="1800"/>
              <a:buChar char="•"/>
              <a:defRPr/>
            </a:lvl5pPr>
            <a:lvl6pPr indent="-342900" lvl="5" marL="2743200" rtl="0" algn="l">
              <a:lnSpc>
                <a:spcPct val="90000"/>
              </a:lnSpc>
              <a:spcBef>
                <a:spcPts val="600"/>
              </a:spcBef>
              <a:spcAft>
                <a:spcPts val="0"/>
              </a:spcAft>
              <a:buSzPts val="1800"/>
              <a:buChar char="•"/>
              <a:defRPr/>
            </a:lvl6pPr>
            <a:lvl7pPr indent="-342900" lvl="6" marL="3200400" rtl="0" algn="l">
              <a:lnSpc>
                <a:spcPct val="90000"/>
              </a:lnSpc>
              <a:spcBef>
                <a:spcPts val="600"/>
              </a:spcBef>
              <a:spcAft>
                <a:spcPts val="0"/>
              </a:spcAft>
              <a:buSzPts val="1800"/>
              <a:buChar char="•"/>
              <a:defRPr/>
            </a:lvl7pPr>
            <a:lvl8pPr indent="-342900" lvl="7" marL="3657600" rtl="0" algn="l">
              <a:lnSpc>
                <a:spcPct val="90000"/>
              </a:lnSpc>
              <a:spcBef>
                <a:spcPts val="600"/>
              </a:spcBef>
              <a:spcAft>
                <a:spcPts val="0"/>
              </a:spcAft>
              <a:buSzPts val="1800"/>
              <a:buChar char="•"/>
              <a:defRPr/>
            </a:lvl8pPr>
            <a:lvl9pPr indent="-342900" lvl="8" marL="4114800" rtl="0" algn="l">
              <a:lnSpc>
                <a:spcPct val="90000"/>
              </a:lnSpc>
              <a:spcBef>
                <a:spcPts val="600"/>
              </a:spcBef>
              <a:spcAft>
                <a:spcPts val="0"/>
              </a:spcAft>
              <a:buSzPts val="1800"/>
              <a:buChar char="•"/>
              <a:defRPr/>
            </a:lvl9pPr>
          </a:lstStyle>
          <a:p/>
        </p:txBody>
      </p:sp>
      <p:sp>
        <p:nvSpPr>
          <p:cNvPr id="2856" name="Google Shape;2856;p380"/>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7" name="Google Shape;2857;p380"/>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858" name="Google Shape;2858;p380"/>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66" name="Shape 2866"/>
        <p:cNvGrpSpPr/>
        <p:nvPr/>
      </p:nvGrpSpPr>
      <p:grpSpPr>
        <a:xfrm>
          <a:off x="0" y="0"/>
          <a:ext cx="0" cy="0"/>
          <a:chOff x="0" y="0"/>
          <a:chExt cx="0" cy="0"/>
        </a:xfrm>
      </p:grpSpPr>
      <p:sp>
        <p:nvSpPr>
          <p:cNvPr id="2867" name="Google Shape;2867;p125"/>
          <p:cNvSpPr txBox="1"/>
          <p:nvPr>
            <p:ph type="title"/>
          </p:nvPr>
        </p:nvSpPr>
        <p:spPr>
          <a:xfrm>
            <a:off x="5943600" y="1143000"/>
            <a:ext cx="2571750" cy="14287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8" name="Google Shape;2868;p125"/>
          <p:cNvSpPr txBox="1"/>
          <p:nvPr>
            <p:ph idx="1" type="body"/>
          </p:nvPr>
        </p:nvSpPr>
        <p:spPr>
          <a:xfrm>
            <a:off x="628650" y="514350"/>
            <a:ext cx="4800600" cy="394335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323850" lvl="8" marL="4114800" algn="l">
              <a:lnSpc>
                <a:spcPct val="90000"/>
              </a:lnSpc>
              <a:spcBef>
                <a:spcPts val="600"/>
              </a:spcBef>
              <a:spcAft>
                <a:spcPts val="0"/>
              </a:spcAft>
              <a:buSzPts val="1500"/>
              <a:buChar char="•"/>
              <a:defRPr sz="1500"/>
            </a:lvl9pPr>
          </a:lstStyle>
          <a:p/>
        </p:txBody>
      </p:sp>
      <p:sp>
        <p:nvSpPr>
          <p:cNvPr id="2869" name="Google Shape;2869;p125"/>
          <p:cNvSpPr txBox="1"/>
          <p:nvPr>
            <p:ph idx="2" type="body"/>
          </p:nvPr>
        </p:nvSpPr>
        <p:spPr>
          <a:xfrm>
            <a:off x="5943600" y="2686050"/>
            <a:ext cx="2571750" cy="1371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870" name="Google Shape;2870;p125"/>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1" name="Google Shape;2871;p125"/>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72" name="Google Shape;2872;p125"/>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2873" name="Shape 2873"/>
        <p:cNvGrpSpPr/>
        <p:nvPr/>
      </p:nvGrpSpPr>
      <p:grpSpPr>
        <a:xfrm>
          <a:off x="0" y="0"/>
          <a:ext cx="0" cy="0"/>
          <a:chOff x="0" y="0"/>
          <a:chExt cx="0" cy="0"/>
        </a:xfrm>
      </p:grpSpPr>
      <p:sp>
        <p:nvSpPr>
          <p:cNvPr id="2874" name="Google Shape;2874;p381"/>
          <p:cNvSpPr/>
          <p:nvPr/>
        </p:nvSpPr>
        <p:spPr>
          <a:xfrm>
            <a:off x="0" y="2952523"/>
            <a:ext cx="9144000" cy="157734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75" name="Google Shape;2875;p381"/>
          <p:cNvSpPr txBox="1"/>
          <p:nvPr>
            <p:ph type="ctrTitle"/>
          </p:nvPr>
        </p:nvSpPr>
        <p:spPr>
          <a:xfrm>
            <a:off x="628651" y="3086100"/>
            <a:ext cx="7886699" cy="86883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900"/>
              <a:buFont typeface="Century Schoolbook"/>
              <a:buNone/>
              <a:defRPr sz="39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6" name="Google Shape;2876;p381"/>
          <p:cNvSpPr txBox="1"/>
          <p:nvPr>
            <p:ph idx="1" type="subTitle"/>
          </p:nvPr>
        </p:nvSpPr>
        <p:spPr>
          <a:xfrm>
            <a:off x="628651" y="4003628"/>
            <a:ext cx="7886699" cy="356127"/>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SzPts val="1800"/>
              <a:buNone/>
              <a:defRPr sz="1800">
                <a:solidFill>
                  <a:schemeClr val="accent1"/>
                </a:solidFill>
              </a:defRPr>
            </a:lvl1pPr>
            <a:lvl2pPr lvl="1" algn="ctr">
              <a:lnSpc>
                <a:spcPct val="90000"/>
              </a:lnSpc>
              <a:spcBef>
                <a:spcPts val="75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77" name="Shape 2877"/>
        <p:cNvGrpSpPr/>
        <p:nvPr/>
      </p:nvGrpSpPr>
      <p:grpSpPr>
        <a:xfrm>
          <a:off x="0" y="0"/>
          <a:ext cx="0" cy="0"/>
          <a:chOff x="0" y="0"/>
          <a:chExt cx="0" cy="0"/>
        </a:xfrm>
      </p:grpSpPr>
      <p:sp>
        <p:nvSpPr>
          <p:cNvPr id="2878" name="Google Shape;2878;p382"/>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9" name="Google Shape;2879;p38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880" name="Google Shape;2880;p382"/>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1" name="Google Shape;2881;p382"/>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82" name="Google Shape;2882;p382"/>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2883" name="Shape 2883"/>
        <p:cNvGrpSpPr/>
        <p:nvPr/>
      </p:nvGrpSpPr>
      <p:grpSpPr>
        <a:xfrm>
          <a:off x="0" y="0"/>
          <a:ext cx="0" cy="0"/>
          <a:chOff x="0" y="0"/>
          <a:chExt cx="0" cy="0"/>
        </a:xfrm>
      </p:grpSpPr>
      <p:sp>
        <p:nvSpPr>
          <p:cNvPr id="2884" name="Google Shape;2884;p383"/>
          <p:cNvSpPr/>
          <p:nvPr/>
        </p:nvSpPr>
        <p:spPr>
          <a:xfrm>
            <a:off x="0" y="2457450"/>
            <a:ext cx="9144000" cy="207241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85" name="Google Shape;2885;p383"/>
          <p:cNvSpPr txBox="1"/>
          <p:nvPr>
            <p:ph type="title"/>
          </p:nvPr>
        </p:nvSpPr>
        <p:spPr>
          <a:xfrm>
            <a:off x="630936" y="2571751"/>
            <a:ext cx="7200900" cy="1378889"/>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900"/>
              <a:buFont typeface="Century Schoolbook"/>
              <a:buNone/>
              <a:defRPr sz="39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6" name="Google Shape;2886;p383"/>
          <p:cNvSpPr txBox="1"/>
          <p:nvPr>
            <p:ph idx="1" type="body"/>
          </p:nvPr>
        </p:nvSpPr>
        <p:spPr>
          <a:xfrm>
            <a:off x="630936" y="4005072"/>
            <a:ext cx="7200900" cy="35661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800"/>
              <a:buNone/>
              <a:defRPr sz="1800">
                <a:solidFill>
                  <a:schemeClr val="dk1"/>
                </a:solidFill>
              </a:defRPr>
            </a:lvl1pPr>
            <a:lvl2pPr indent="-228600" lvl="1" marL="914400" algn="l">
              <a:lnSpc>
                <a:spcPct val="90000"/>
              </a:lnSpc>
              <a:spcBef>
                <a:spcPts val="75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transition>
    <p:fade thruBlk="1"/>
  </p:transition>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887" name="Shape 2887"/>
        <p:cNvGrpSpPr/>
        <p:nvPr/>
      </p:nvGrpSpPr>
      <p:grpSpPr>
        <a:xfrm>
          <a:off x="0" y="0"/>
          <a:ext cx="0" cy="0"/>
          <a:chOff x="0" y="0"/>
          <a:chExt cx="0" cy="0"/>
        </a:xfrm>
      </p:grpSpPr>
      <p:sp>
        <p:nvSpPr>
          <p:cNvPr id="2888" name="Google Shape;2888;p384"/>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9" name="Google Shape;2889;p384"/>
          <p:cNvSpPr txBox="1"/>
          <p:nvPr>
            <p:ph idx="1" type="body"/>
          </p:nvPr>
        </p:nvSpPr>
        <p:spPr>
          <a:xfrm>
            <a:off x="628650" y="1369219"/>
            <a:ext cx="3771900" cy="3263504"/>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890" name="Google Shape;2890;p384"/>
          <p:cNvSpPr txBox="1"/>
          <p:nvPr>
            <p:ph idx="2" type="body"/>
          </p:nvPr>
        </p:nvSpPr>
        <p:spPr>
          <a:xfrm>
            <a:off x="4743450" y="1369219"/>
            <a:ext cx="3771900" cy="3263504"/>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317500" lvl="8" marL="4114800" algn="l">
              <a:lnSpc>
                <a:spcPct val="90000"/>
              </a:lnSpc>
              <a:spcBef>
                <a:spcPts val="600"/>
              </a:spcBef>
              <a:spcAft>
                <a:spcPts val="0"/>
              </a:spcAft>
              <a:buSzPts val="1400"/>
              <a:buChar char="•"/>
              <a:defRPr sz="1400"/>
            </a:lvl9pPr>
          </a:lstStyle>
          <a:p/>
        </p:txBody>
      </p:sp>
      <p:sp>
        <p:nvSpPr>
          <p:cNvPr id="2891" name="Google Shape;2891;p384"/>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2" name="Google Shape;2892;p384"/>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93" name="Google Shape;2893;p384"/>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894" name="Shape 2894"/>
        <p:cNvGrpSpPr/>
        <p:nvPr/>
      </p:nvGrpSpPr>
      <p:grpSpPr>
        <a:xfrm>
          <a:off x="0" y="0"/>
          <a:ext cx="0" cy="0"/>
          <a:chOff x="0" y="0"/>
          <a:chExt cx="0" cy="0"/>
        </a:xfrm>
      </p:grpSpPr>
      <p:sp>
        <p:nvSpPr>
          <p:cNvPr id="2895" name="Google Shape;2895;p385"/>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6" name="Google Shape;2896;p385"/>
          <p:cNvSpPr txBox="1"/>
          <p:nvPr>
            <p:ph idx="1" type="body"/>
          </p:nvPr>
        </p:nvSpPr>
        <p:spPr>
          <a:xfrm>
            <a:off x="629841" y="1371600"/>
            <a:ext cx="3771900" cy="51435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897" name="Google Shape;2897;p385"/>
          <p:cNvSpPr txBox="1"/>
          <p:nvPr>
            <p:ph idx="2" type="body"/>
          </p:nvPr>
        </p:nvSpPr>
        <p:spPr>
          <a:xfrm>
            <a:off x="629841" y="1885951"/>
            <a:ext cx="3771900" cy="27562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898" name="Google Shape;2898;p385"/>
          <p:cNvSpPr txBox="1"/>
          <p:nvPr>
            <p:ph idx="3" type="body"/>
          </p:nvPr>
        </p:nvSpPr>
        <p:spPr>
          <a:xfrm>
            <a:off x="4744641" y="1371600"/>
            <a:ext cx="3771900" cy="51435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750"/>
              </a:spcBef>
              <a:spcAft>
                <a:spcPts val="0"/>
              </a:spcAft>
              <a:buSzPts val="1500"/>
              <a:buNone/>
              <a:defRPr b="1" sz="1500"/>
            </a:lvl1pPr>
            <a:lvl2pPr indent="-228600" lvl="1" marL="914400" algn="l">
              <a:lnSpc>
                <a:spcPct val="90000"/>
              </a:lnSpc>
              <a:spcBef>
                <a:spcPts val="75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2899" name="Google Shape;2899;p385"/>
          <p:cNvSpPr txBox="1"/>
          <p:nvPr>
            <p:ph idx="4" type="body"/>
          </p:nvPr>
        </p:nvSpPr>
        <p:spPr>
          <a:xfrm>
            <a:off x="4744641" y="1885951"/>
            <a:ext cx="3771900" cy="2756297"/>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350"/>
              </a:spcBef>
              <a:spcAft>
                <a:spcPts val="0"/>
              </a:spcAft>
              <a:buSzPts val="1500"/>
              <a:buChar char="•"/>
              <a:defRPr sz="1500"/>
            </a:lvl1pPr>
            <a:lvl2pPr indent="-317500" lvl="1" marL="914400" algn="l">
              <a:lnSpc>
                <a:spcPct val="90000"/>
              </a:lnSpc>
              <a:spcBef>
                <a:spcPts val="75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304800" lvl="8" marL="4114800" algn="l">
              <a:lnSpc>
                <a:spcPct val="90000"/>
              </a:lnSpc>
              <a:spcBef>
                <a:spcPts val="600"/>
              </a:spcBef>
              <a:spcAft>
                <a:spcPts val="0"/>
              </a:spcAft>
              <a:buSzPts val="1200"/>
              <a:buChar char="•"/>
              <a:defRPr sz="1200"/>
            </a:lvl9pPr>
          </a:lstStyle>
          <a:p/>
        </p:txBody>
      </p:sp>
      <p:sp>
        <p:nvSpPr>
          <p:cNvPr id="2900" name="Google Shape;2900;p385"/>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1" name="Google Shape;2901;p385"/>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2" name="Google Shape;2902;p385"/>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3" name="Shape 2903"/>
        <p:cNvGrpSpPr/>
        <p:nvPr/>
      </p:nvGrpSpPr>
      <p:grpSpPr>
        <a:xfrm>
          <a:off x="0" y="0"/>
          <a:ext cx="0" cy="0"/>
          <a:chOff x="0" y="0"/>
          <a:chExt cx="0" cy="0"/>
        </a:xfrm>
      </p:grpSpPr>
      <p:sp>
        <p:nvSpPr>
          <p:cNvPr id="2904" name="Google Shape;2904;p386"/>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5" name="Google Shape;2905;p386"/>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6" name="Google Shape;2906;p386"/>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07" name="Google Shape;2907;p386"/>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bg>
      <p:bgPr>
        <a:gradFill>
          <a:gsLst>
            <a:gs pos="0">
              <a:schemeClr val="accent1"/>
            </a:gs>
            <a:gs pos="79000">
              <a:schemeClr val="lt1"/>
            </a:gs>
            <a:gs pos="100000">
              <a:schemeClr val="accent6"/>
            </a:gs>
          </a:gsLst>
          <a:lin ang="8099331" scaled="0"/>
        </a:gradFill>
      </p:bgPr>
    </p:bg>
    <p:spTree>
      <p:nvGrpSpPr>
        <p:cNvPr id="757" name="Shape 757"/>
        <p:cNvGrpSpPr/>
        <p:nvPr/>
      </p:nvGrpSpPr>
      <p:grpSpPr>
        <a:xfrm>
          <a:off x="0" y="0"/>
          <a:ext cx="0" cy="0"/>
          <a:chOff x="0" y="0"/>
          <a:chExt cx="0" cy="0"/>
        </a:xfrm>
      </p:grpSpPr>
      <p:sp>
        <p:nvSpPr>
          <p:cNvPr id="758" name="Google Shape;758;p145"/>
          <p:cNvSpPr/>
          <p:nvPr/>
        </p:nvSpPr>
        <p:spPr>
          <a:xfrm>
            <a:off x="-1250850" y="-1219975"/>
            <a:ext cx="2660537" cy="2671136"/>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45"/>
          <p:cNvSpPr/>
          <p:nvPr/>
        </p:nvSpPr>
        <p:spPr>
          <a:xfrm rot="5400000">
            <a:off x="6397228" y="2666143"/>
            <a:ext cx="2724116" cy="3152880"/>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45"/>
          <p:cNvSpPr/>
          <p:nvPr/>
        </p:nvSpPr>
        <p:spPr>
          <a:xfrm rot="5953737">
            <a:off x="7473467" y="-1211608"/>
            <a:ext cx="2669559" cy="2654407"/>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45"/>
          <p:cNvSpPr txBox="1"/>
          <p:nvPr>
            <p:ph type="title"/>
          </p:nvPr>
        </p:nvSpPr>
        <p:spPr>
          <a:xfrm>
            <a:off x="720000" y="2804313"/>
            <a:ext cx="23364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2" name="Google Shape;762;p145"/>
          <p:cNvSpPr txBox="1"/>
          <p:nvPr>
            <p:ph idx="1" type="subTitle"/>
          </p:nvPr>
        </p:nvSpPr>
        <p:spPr>
          <a:xfrm>
            <a:off x="720000" y="3467038"/>
            <a:ext cx="23364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3" name="Google Shape;763;p145"/>
          <p:cNvSpPr txBox="1"/>
          <p:nvPr>
            <p:ph idx="2" type="title"/>
          </p:nvPr>
        </p:nvSpPr>
        <p:spPr>
          <a:xfrm>
            <a:off x="3403800" y="2804313"/>
            <a:ext cx="23364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4" name="Google Shape;764;p145"/>
          <p:cNvSpPr txBox="1"/>
          <p:nvPr>
            <p:ph idx="3" type="subTitle"/>
          </p:nvPr>
        </p:nvSpPr>
        <p:spPr>
          <a:xfrm>
            <a:off x="3403800" y="3467038"/>
            <a:ext cx="23364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5" name="Google Shape;765;p145"/>
          <p:cNvSpPr txBox="1"/>
          <p:nvPr>
            <p:ph idx="4" type="title"/>
          </p:nvPr>
        </p:nvSpPr>
        <p:spPr>
          <a:xfrm>
            <a:off x="6087600" y="2804313"/>
            <a:ext cx="23364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6" name="Google Shape;766;p145"/>
          <p:cNvSpPr txBox="1"/>
          <p:nvPr>
            <p:ph idx="5" type="subTitle"/>
          </p:nvPr>
        </p:nvSpPr>
        <p:spPr>
          <a:xfrm>
            <a:off x="6087600" y="3467038"/>
            <a:ext cx="23364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7" name="Google Shape;767;p145"/>
          <p:cNvSpPr txBox="1"/>
          <p:nvPr>
            <p:ph idx="6" type="title"/>
          </p:nvPr>
        </p:nvSpPr>
        <p:spPr>
          <a:xfrm>
            <a:off x="720000" y="532925"/>
            <a:ext cx="77040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8" name="Shape 2908"/>
        <p:cNvGrpSpPr/>
        <p:nvPr/>
      </p:nvGrpSpPr>
      <p:grpSpPr>
        <a:xfrm>
          <a:off x="0" y="0"/>
          <a:ext cx="0" cy="0"/>
          <a:chOff x="0" y="0"/>
          <a:chExt cx="0" cy="0"/>
        </a:xfrm>
      </p:grpSpPr>
      <p:sp>
        <p:nvSpPr>
          <p:cNvPr id="2909" name="Google Shape;2909;p387"/>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0" name="Google Shape;2910;p387"/>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1" name="Google Shape;2911;p387"/>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12" name="Shape 2912"/>
        <p:cNvGrpSpPr/>
        <p:nvPr/>
      </p:nvGrpSpPr>
      <p:grpSpPr>
        <a:xfrm>
          <a:off x="0" y="0"/>
          <a:ext cx="0" cy="0"/>
          <a:chOff x="0" y="0"/>
          <a:chExt cx="0" cy="0"/>
        </a:xfrm>
      </p:grpSpPr>
      <p:sp>
        <p:nvSpPr>
          <p:cNvPr id="2913" name="Google Shape;2913;p388"/>
          <p:cNvSpPr txBox="1"/>
          <p:nvPr>
            <p:ph type="title"/>
          </p:nvPr>
        </p:nvSpPr>
        <p:spPr>
          <a:xfrm>
            <a:off x="5943600" y="1145286"/>
            <a:ext cx="2571750" cy="142646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600"/>
              <a:buFont typeface="Century Schoolbook"/>
              <a:buNone/>
              <a:defRPr sz="2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descr="An empty placeholder to add an image. Click on the placeholder and select the image that you wish to add" id="2914" name="Google Shape;2914;p388"/>
          <p:cNvSpPr/>
          <p:nvPr>
            <p:ph idx="2" type="pic"/>
          </p:nvPr>
        </p:nvSpPr>
        <p:spPr>
          <a:xfrm>
            <a:off x="628648" y="514350"/>
            <a:ext cx="4800600" cy="3943350"/>
          </a:xfrm>
          <a:prstGeom prst="rect">
            <a:avLst/>
          </a:prstGeom>
          <a:noFill/>
          <a:ln>
            <a:noFill/>
          </a:ln>
        </p:spPr>
      </p:sp>
      <p:sp>
        <p:nvSpPr>
          <p:cNvPr id="2915" name="Google Shape;2915;p388"/>
          <p:cNvSpPr txBox="1"/>
          <p:nvPr>
            <p:ph idx="1" type="body"/>
          </p:nvPr>
        </p:nvSpPr>
        <p:spPr>
          <a:xfrm>
            <a:off x="5943601" y="2686050"/>
            <a:ext cx="2571749" cy="1371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750"/>
              </a:spcBef>
              <a:spcAft>
                <a:spcPts val="0"/>
              </a:spcAft>
              <a:buSzPts val="1200"/>
              <a:buNone/>
              <a:defRPr sz="1200"/>
            </a:lvl1pPr>
            <a:lvl2pPr indent="-228600" lvl="1" marL="914400" algn="l">
              <a:lnSpc>
                <a:spcPct val="90000"/>
              </a:lnSpc>
              <a:spcBef>
                <a:spcPts val="75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2916" name="Google Shape;2916;p388"/>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7" name="Google Shape;2917;p388"/>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8" name="Google Shape;2918;p388"/>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919" name="Shape 2919"/>
        <p:cNvGrpSpPr/>
        <p:nvPr/>
      </p:nvGrpSpPr>
      <p:grpSpPr>
        <a:xfrm>
          <a:off x="0" y="0"/>
          <a:ext cx="0" cy="0"/>
          <a:chOff x="0" y="0"/>
          <a:chExt cx="0" cy="0"/>
        </a:xfrm>
      </p:grpSpPr>
      <p:sp>
        <p:nvSpPr>
          <p:cNvPr id="2920" name="Google Shape;2920;p389"/>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1" name="Google Shape;2921;p38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922" name="Google Shape;2922;p389"/>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3" name="Google Shape;2923;p389"/>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4" name="Google Shape;2924;p389"/>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25" name="Shape 2925"/>
        <p:cNvGrpSpPr/>
        <p:nvPr/>
      </p:nvGrpSpPr>
      <p:grpSpPr>
        <a:xfrm>
          <a:off x="0" y="0"/>
          <a:ext cx="0" cy="0"/>
          <a:chOff x="0" y="0"/>
          <a:chExt cx="0" cy="0"/>
        </a:xfrm>
      </p:grpSpPr>
      <p:sp>
        <p:nvSpPr>
          <p:cNvPr id="2926" name="Google Shape;2926;p390"/>
          <p:cNvSpPr txBox="1"/>
          <p:nvPr>
            <p:ph type="title"/>
          </p:nvPr>
        </p:nvSpPr>
        <p:spPr>
          <a:xfrm rot="5400000">
            <a:off x="5726905" y="1853209"/>
            <a:ext cx="4358879"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600"/>
              <a:buFont typeface="Century Schoolboo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7" name="Google Shape;2927;p390"/>
          <p:cNvSpPr txBox="1"/>
          <p:nvPr>
            <p:ph idx="1" type="body"/>
          </p:nvPr>
        </p:nvSpPr>
        <p:spPr>
          <a:xfrm rot="5400000">
            <a:off x="1649611" y="-747117"/>
            <a:ext cx="4358879" cy="6400800"/>
          </a:xfrm>
          <a:prstGeom prst="rect">
            <a:avLst/>
          </a:prstGeom>
          <a:noFill/>
          <a:ln>
            <a:noFill/>
          </a:ln>
        </p:spPr>
        <p:txBody>
          <a:bodyPr anchorCtr="0" anchor="t" bIns="34275" lIns="68575" spcFirstLastPara="1" rIns="68575" wrap="square" tIns="34275">
            <a:normAutofit/>
          </a:bodyPr>
          <a:lstStyle>
            <a:lvl1pPr indent="-342900" lvl="0" marL="457200" algn="l">
              <a:lnSpc>
                <a:spcPct val="90000"/>
              </a:lnSpc>
              <a:spcBef>
                <a:spcPts val="1350"/>
              </a:spcBef>
              <a:spcAft>
                <a:spcPts val="0"/>
              </a:spcAft>
              <a:buSzPts val="1800"/>
              <a:buChar char="•"/>
              <a:defRPr/>
            </a:lvl1pPr>
            <a:lvl2pPr indent="-342900" lvl="1" marL="914400" algn="l">
              <a:lnSpc>
                <a:spcPct val="90000"/>
              </a:lnSpc>
              <a:spcBef>
                <a:spcPts val="750"/>
              </a:spcBef>
              <a:spcAft>
                <a:spcPts val="0"/>
              </a:spcAft>
              <a:buSzPts val="1800"/>
              <a:buChar char="•"/>
              <a:defRPr/>
            </a:lvl2pPr>
            <a:lvl3pPr indent="-342900" lvl="2" marL="1371600" algn="l">
              <a:lnSpc>
                <a:spcPct val="90000"/>
              </a:lnSpc>
              <a:spcBef>
                <a:spcPts val="600"/>
              </a:spcBef>
              <a:spcAft>
                <a:spcPts val="0"/>
              </a:spcAft>
              <a:buSzPts val="1800"/>
              <a:buChar char="•"/>
              <a:defRPr/>
            </a:lvl3pPr>
            <a:lvl4pPr indent="-342900" lvl="3" marL="1828800" algn="l">
              <a:lnSpc>
                <a:spcPct val="90000"/>
              </a:lnSpc>
              <a:spcBef>
                <a:spcPts val="600"/>
              </a:spcBef>
              <a:spcAft>
                <a:spcPts val="0"/>
              </a:spcAft>
              <a:buSzPts val="1800"/>
              <a:buChar char="•"/>
              <a:defRPr/>
            </a:lvl4pPr>
            <a:lvl5pPr indent="-342900" lvl="4" marL="2286000" algn="l">
              <a:lnSpc>
                <a:spcPct val="90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600"/>
              </a:spcBef>
              <a:spcAft>
                <a:spcPts val="0"/>
              </a:spcAft>
              <a:buSzPts val="1800"/>
              <a:buChar char="•"/>
              <a:defRPr/>
            </a:lvl7pPr>
            <a:lvl8pPr indent="-342900" lvl="7" marL="3657600" algn="l">
              <a:lnSpc>
                <a:spcPct val="90000"/>
              </a:lnSpc>
              <a:spcBef>
                <a:spcPts val="600"/>
              </a:spcBef>
              <a:spcAft>
                <a:spcPts val="0"/>
              </a:spcAft>
              <a:buSzPts val="1800"/>
              <a:buChar char="•"/>
              <a:defRPr/>
            </a:lvl8pPr>
            <a:lvl9pPr indent="-342900" lvl="8" marL="4114800" algn="l">
              <a:lnSpc>
                <a:spcPct val="90000"/>
              </a:lnSpc>
              <a:spcBef>
                <a:spcPts val="600"/>
              </a:spcBef>
              <a:spcAft>
                <a:spcPts val="0"/>
              </a:spcAft>
              <a:buSzPts val="1800"/>
              <a:buChar char="•"/>
              <a:defRPr/>
            </a:lvl9pPr>
          </a:lstStyle>
          <a:p/>
        </p:txBody>
      </p:sp>
      <p:sp>
        <p:nvSpPr>
          <p:cNvPr id="2928" name="Google Shape;2928;p390"/>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9" name="Google Shape;2929;p390"/>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30" name="Google Shape;2930;p390"/>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bg>
      <p:bgPr>
        <a:gradFill>
          <a:gsLst>
            <a:gs pos="0">
              <a:schemeClr val="accent1"/>
            </a:gs>
            <a:gs pos="79000">
              <a:schemeClr val="lt1"/>
            </a:gs>
            <a:gs pos="100000">
              <a:schemeClr val="accent6"/>
            </a:gs>
          </a:gsLst>
          <a:lin ang="2698631" scaled="0"/>
        </a:gradFill>
      </p:bgPr>
    </p:bg>
    <p:spTree>
      <p:nvGrpSpPr>
        <p:cNvPr id="768" name="Shape 768"/>
        <p:cNvGrpSpPr/>
        <p:nvPr/>
      </p:nvGrpSpPr>
      <p:grpSpPr>
        <a:xfrm>
          <a:off x="0" y="0"/>
          <a:ext cx="0" cy="0"/>
          <a:chOff x="0" y="0"/>
          <a:chExt cx="0" cy="0"/>
        </a:xfrm>
      </p:grpSpPr>
      <p:sp>
        <p:nvSpPr>
          <p:cNvPr id="769" name="Google Shape;769;p146"/>
          <p:cNvSpPr txBox="1"/>
          <p:nvPr>
            <p:ph type="title"/>
          </p:nvPr>
        </p:nvSpPr>
        <p:spPr>
          <a:xfrm>
            <a:off x="715100" y="535000"/>
            <a:ext cx="7713900" cy="482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770" name="Google Shape;770;p146"/>
          <p:cNvSpPr/>
          <p:nvPr/>
        </p:nvSpPr>
        <p:spPr>
          <a:xfrm>
            <a:off x="6745700" y="2525038"/>
            <a:ext cx="2969757" cy="346911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46"/>
          <p:cNvSpPr/>
          <p:nvPr/>
        </p:nvSpPr>
        <p:spPr>
          <a:xfrm rot="-5955114">
            <a:off x="-29940" y="-420070"/>
            <a:ext cx="2067456" cy="2392849"/>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bg>
      <p:bgPr>
        <a:gradFill>
          <a:gsLst>
            <a:gs pos="0">
              <a:schemeClr val="accent1"/>
            </a:gs>
            <a:gs pos="79000">
              <a:schemeClr val="lt1"/>
            </a:gs>
            <a:gs pos="100000">
              <a:schemeClr val="accent6"/>
            </a:gs>
          </a:gsLst>
          <a:lin ang="13500032" scaled="0"/>
        </a:gradFill>
      </p:bgPr>
    </p:bg>
    <p:spTree>
      <p:nvGrpSpPr>
        <p:cNvPr id="772" name="Shape 772"/>
        <p:cNvGrpSpPr/>
        <p:nvPr/>
      </p:nvGrpSpPr>
      <p:grpSpPr>
        <a:xfrm>
          <a:off x="0" y="0"/>
          <a:ext cx="0" cy="0"/>
          <a:chOff x="0" y="0"/>
          <a:chExt cx="0" cy="0"/>
        </a:xfrm>
      </p:grpSpPr>
      <p:sp>
        <p:nvSpPr>
          <p:cNvPr id="773" name="Google Shape;773;p147"/>
          <p:cNvSpPr txBox="1"/>
          <p:nvPr>
            <p:ph type="title"/>
          </p:nvPr>
        </p:nvSpPr>
        <p:spPr>
          <a:xfrm>
            <a:off x="715100" y="535000"/>
            <a:ext cx="7713900" cy="482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774" name="Google Shape;774;p147"/>
          <p:cNvSpPr/>
          <p:nvPr/>
        </p:nvSpPr>
        <p:spPr>
          <a:xfrm>
            <a:off x="-831750" y="-80317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47"/>
          <p:cNvSpPr/>
          <p:nvPr/>
        </p:nvSpPr>
        <p:spPr>
          <a:xfrm rot="5400000">
            <a:off x="6938584" y="320618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47"/>
          <p:cNvSpPr/>
          <p:nvPr/>
        </p:nvSpPr>
        <p:spPr>
          <a:xfrm rot="-5971517">
            <a:off x="-891810" y="3970966"/>
            <a:ext cx="2255102" cy="2242303"/>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47"/>
          <p:cNvSpPr txBox="1"/>
          <p:nvPr>
            <p:ph idx="1" type="subTitle"/>
          </p:nvPr>
        </p:nvSpPr>
        <p:spPr>
          <a:xfrm>
            <a:off x="1794275" y="1531225"/>
            <a:ext cx="3009000" cy="725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Font typeface="Patrick Hand"/>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78" name="Google Shape;778;p147"/>
          <p:cNvSpPr txBox="1"/>
          <p:nvPr>
            <p:ph idx="2" type="subTitle"/>
          </p:nvPr>
        </p:nvSpPr>
        <p:spPr>
          <a:xfrm>
            <a:off x="5662225" y="3027125"/>
            <a:ext cx="3009000" cy="7770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Font typeface="Patrick Hand"/>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779" name="Google Shape;779;p147"/>
          <p:cNvSpPr txBox="1"/>
          <p:nvPr>
            <p:ph idx="3" type="subTitle"/>
          </p:nvPr>
        </p:nvSpPr>
        <p:spPr>
          <a:xfrm>
            <a:off x="1794275" y="2393925"/>
            <a:ext cx="2754300" cy="548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0" name="Google Shape;780;p147"/>
          <p:cNvSpPr txBox="1"/>
          <p:nvPr>
            <p:ph idx="4" type="subTitle"/>
          </p:nvPr>
        </p:nvSpPr>
        <p:spPr>
          <a:xfrm>
            <a:off x="5662225" y="3945975"/>
            <a:ext cx="2754300" cy="5481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bg>
      <p:bgPr>
        <a:gradFill>
          <a:gsLst>
            <a:gs pos="0">
              <a:schemeClr val="accent1"/>
            </a:gs>
            <a:gs pos="79000">
              <a:schemeClr val="lt1"/>
            </a:gs>
            <a:gs pos="100000">
              <a:schemeClr val="accent6"/>
            </a:gs>
          </a:gsLst>
          <a:lin ang="8099331" scaled="0"/>
        </a:gradFill>
      </p:bgPr>
    </p:bg>
    <p:spTree>
      <p:nvGrpSpPr>
        <p:cNvPr id="781" name="Shape 781"/>
        <p:cNvGrpSpPr/>
        <p:nvPr/>
      </p:nvGrpSpPr>
      <p:grpSpPr>
        <a:xfrm>
          <a:off x="0" y="0"/>
          <a:ext cx="0" cy="0"/>
          <a:chOff x="0" y="0"/>
          <a:chExt cx="0" cy="0"/>
        </a:xfrm>
      </p:grpSpPr>
      <p:sp>
        <p:nvSpPr>
          <p:cNvPr id="782" name="Google Shape;782;p148"/>
          <p:cNvSpPr txBox="1"/>
          <p:nvPr>
            <p:ph type="title"/>
          </p:nvPr>
        </p:nvSpPr>
        <p:spPr>
          <a:xfrm>
            <a:off x="715100" y="535000"/>
            <a:ext cx="7713900" cy="482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2pPr>
            <a:lvl3pPr lvl="2"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3pPr>
            <a:lvl4pPr lvl="3"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4pPr>
            <a:lvl5pPr lvl="4"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5pPr>
            <a:lvl6pPr lvl="5"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6pPr>
            <a:lvl7pPr lvl="6"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7pPr>
            <a:lvl8pPr lvl="7"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8pPr>
            <a:lvl9pPr lvl="8" algn="l">
              <a:lnSpc>
                <a:spcPct val="100000"/>
              </a:lnSpc>
              <a:spcBef>
                <a:spcPts val="0"/>
              </a:spcBef>
              <a:spcAft>
                <a:spcPts val="0"/>
              </a:spcAft>
              <a:buClr>
                <a:schemeClr val="lt2"/>
              </a:buClr>
              <a:buSzPts val="3200"/>
              <a:buFont typeface="Days One"/>
              <a:buNone/>
              <a:defRPr sz="3200">
                <a:solidFill>
                  <a:schemeClr val="lt2"/>
                </a:solidFill>
                <a:latin typeface="Days One"/>
                <a:ea typeface="Days One"/>
                <a:cs typeface="Days One"/>
                <a:sym typeface="Days One"/>
              </a:defRPr>
            </a:lvl9pPr>
          </a:lstStyle>
          <a:p/>
        </p:txBody>
      </p:sp>
      <p:sp>
        <p:nvSpPr>
          <p:cNvPr id="783" name="Google Shape;783;p148"/>
          <p:cNvSpPr/>
          <p:nvPr/>
        </p:nvSpPr>
        <p:spPr>
          <a:xfrm>
            <a:off x="-1915550" y="746264"/>
            <a:ext cx="2412819" cy="242243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48"/>
          <p:cNvSpPr/>
          <p:nvPr/>
        </p:nvSpPr>
        <p:spPr>
          <a:xfrm>
            <a:off x="7912202" y="4110938"/>
            <a:ext cx="2412819" cy="242243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bg>
      <p:bgPr>
        <a:gradFill>
          <a:gsLst>
            <a:gs pos="0">
              <a:schemeClr val="accent1"/>
            </a:gs>
            <a:gs pos="79000">
              <a:schemeClr val="lt1"/>
            </a:gs>
            <a:gs pos="100000">
              <a:schemeClr val="accent6"/>
            </a:gs>
          </a:gsLst>
          <a:lin ang="2700006" scaled="0"/>
        </a:gradFill>
      </p:bgPr>
    </p:bg>
    <p:spTree>
      <p:nvGrpSpPr>
        <p:cNvPr id="785" name="Shape 785"/>
        <p:cNvGrpSpPr/>
        <p:nvPr/>
      </p:nvGrpSpPr>
      <p:grpSpPr>
        <a:xfrm>
          <a:off x="0" y="0"/>
          <a:ext cx="0" cy="0"/>
          <a:chOff x="0" y="0"/>
          <a:chExt cx="0" cy="0"/>
        </a:xfrm>
      </p:grpSpPr>
      <p:sp>
        <p:nvSpPr>
          <p:cNvPr id="786" name="Google Shape;786;p149"/>
          <p:cNvSpPr txBox="1"/>
          <p:nvPr>
            <p:ph type="title"/>
          </p:nvPr>
        </p:nvSpPr>
        <p:spPr>
          <a:xfrm>
            <a:off x="1199400" y="2956725"/>
            <a:ext cx="26136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7" name="Google Shape;787;p149"/>
          <p:cNvSpPr txBox="1"/>
          <p:nvPr>
            <p:ph idx="1" type="subTitle"/>
          </p:nvPr>
        </p:nvSpPr>
        <p:spPr>
          <a:xfrm>
            <a:off x="1199400" y="3619450"/>
            <a:ext cx="26136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88" name="Google Shape;788;p149"/>
          <p:cNvSpPr txBox="1"/>
          <p:nvPr>
            <p:ph idx="2" type="title"/>
          </p:nvPr>
        </p:nvSpPr>
        <p:spPr>
          <a:xfrm>
            <a:off x="5331000" y="2956725"/>
            <a:ext cx="26136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89" name="Google Shape;789;p149"/>
          <p:cNvSpPr txBox="1"/>
          <p:nvPr>
            <p:ph idx="3" type="subTitle"/>
          </p:nvPr>
        </p:nvSpPr>
        <p:spPr>
          <a:xfrm>
            <a:off x="5331000" y="3619450"/>
            <a:ext cx="26136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90" name="Google Shape;790;p149"/>
          <p:cNvSpPr txBox="1"/>
          <p:nvPr>
            <p:ph idx="4" type="title"/>
          </p:nvPr>
        </p:nvSpPr>
        <p:spPr>
          <a:xfrm>
            <a:off x="720000" y="532925"/>
            <a:ext cx="77040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91" name="Google Shape;791;p149"/>
          <p:cNvSpPr/>
          <p:nvPr/>
        </p:nvSpPr>
        <p:spPr>
          <a:xfrm>
            <a:off x="-1555350" y="-1353700"/>
            <a:ext cx="2755792" cy="276677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49"/>
          <p:cNvSpPr/>
          <p:nvPr/>
        </p:nvSpPr>
        <p:spPr>
          <a:xfrm rot="5400000">
            <a:off x="-370313" y="3023340"/>
            <a:ext cx="2713840" cy="3170314"/>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49"/>
          <p:cNvSpPr/>
          <p:nvPr/>
        </p:nvSpPr>
        <p:spPr>
          <a:xfrm rot="6267529">
            <a:off x="7619869" y="-652653"/>
            <a:ext cx="2593712" cy="2578865"/>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bg>
      <p:bgPr>
        <a:gradFill>
          <a:gsLst>
            <a:gs pos="0">
              <a:schemeClr val="accent1"/>
            </a:gs>
            <a:gs pos="79000">
              <a:schemeClr val="lt1"/>
            </a:gs>
            <a:gs pos="100000">
              <a:schemeClr val="accent6"/>
            </a:gs>
          </a:gsLst>
          <a:lin ang="2700006" scaled="0"/>
        </a:gradFill>
      </p:bgPr>
    </p:bg>
    <p:spTree>
      <p:nvGrpSpPr>
        <p:cNvPr id="794" name="Shape 794"/>
        <p:cNvGrpSpPr/>
        <p:nvPr/>
      </p:nvGrpSpPr>
      <p:grpSpPr>
        <a:xfrm>
          <a:off x="0" y="0"/>
          <a:ext cx="0" cy="0"/>
          <a:chOff x="0" y="0"/>
          <a:chExt cx="0" cy="0"/>
        </a:xfrm>
      </p:grpSpPr>
      <p:sp>
        <p:nvSpPr>
          <p:cNvPr id="795" name="Google Shape;795;p150"/>
          <p:cNvSpPr/>
          <p:nvPr/>
        </p:nvSpPr>
        <p:spPr>
          <a:xfrm rot="10800000">
            <a:off x="-386221" y="-511177"/>
            <a:ext cx="2202633" cy="2573002"/>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50"/>
          <p:cNvSpPr/>
          <p:nvPr/>
        </p:nvSpPr>
        <p:spPr>
          <a:xfrm>
            <a:off x="8255100" y="4249477"/>
            <a:ext cx="1841422" cy="184875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50"/>
          <p:cNvSpPr/>
          <p:nvPr/>
        </p:nvSpPr>
        <p:spPr>
          <a:xfrm rot="-925259">
            <a:off x="6800110" y="-524598"/>
            <a:ext cx="2784680" cy="3222977"/>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50"/>
          <p:cNvSpPr txBox="1"/>
          <p:nvPr>
            <p:ph type="title"/>
          </p:nvPr>
        </p:nvSpPr>
        <p:spPr>
          <a:xfrm>
            <a:off x="1431142" y="1530450"/>
            <a:ext cx="27849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99" name="Google Shape;799;p150"/>
          <p:cNvSpPr txBox="1"/>
          <p:nvPr>
            <p:ph idx="1" type="subTitle"/>
          </p:nvPr>
        </p:nvSpPr>
        <p:spPr>
          <a:xfrm>
            <a:off x="1431143" y="2116975"/>
            <a:ext cx="2789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0" name="Google Shape;800;p150"/>
          <p:cNvSpPr txBox="1"/>
          <p:nvPr>
            <p:ph idx="2" type="title"/>
          </p:nvPr>
        </p:nvSpPr>
        <p:spPr>
          <a:xfrm>
            <a:off x="5568333" y="1530450"/>
            <a:ext cx="27894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1" name="Google Shape;801;p150"/>
          <p:cNvSpPr txBox="1"/>
          <p:nvPr>
            <p:ph idx="3" type="subTitle"/>
          </p:nvPr>
        </p:nvSpPr>
        <p:spPr>
          <a:xfrm>
            <a:off x="5568333" y="2116975"/>
            <a:ext cx="2789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2" name="Google Shape;802;p150"/>
          <p:cNvSpPr txBox="1"/>
          <p:nvPr>
            <p:ph idx="4" type="title"/>
          </p:nvPr>
        </p:nvSpPr>
        <p:spPr>
          <a:xfrm>
            <a:off x="1431143" y="3268650"/>
            <a:ext cx="27849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3" name="Google Shape;803;p150"/>
          <p:cNvSpPr txBox="1"/>
          <p:nvPr>
            <p:ph idx="5" type="subTitle"/>
          </p:nvPr>
        </p:nvSpPr>
        <p:spPr>
          <a:xfrm>
            <a:off x="1431143" y="3855175"/>
            <a:ext cx="2789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4" name="Google Shape;804;p150"/>
          <p:cNvSpPr txBox="1"/>
          <p:nvPr>
            <p:ph idx="6" type="title"/>
          </p:nvPr>
        </p:nvSpPr>
        <p:spPr>
          <a:xfrm>
            <a:off x="5568333" y="3268650"/>
            <a:ext cx="2784900" cy="5277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05" name="Google Shape;805;p150"/>
          <p:cNvSpPr txBox="1"/>
          <p:nvPr>
            <p:ph idx="7" type="subTitle"/>
          </p:nvPr>
        </p:nvSpPr>
        <p:spPr>
          <a:xfrm>
            <a:off x="5568333" y="3855175"/>
            <a:ext cx="2789400" cy="484800"/>
          </a:xfrm>
          <a:prstGeom prst="rect">
            <a:avLst/>
          </a:prstGeom>
          <a:noFill/>
          <a:ln>
            <a:noFill/>
          </a:ln>
        </p:spPr>
        <p:txBody>
          <a:bodyPr anchorCtr="0" anchor="ctr" bIns="91100" lIns="91100" spcFirstLastPara="1" rIns="91100" wrap="square" tIns="91100">
            <a:noAutofit/>
          </a:bodyPr>
          <a:lstStyle>
            <a:lvl1pPr lvl="0" algn="l">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6" name="Google Shape;806;p150"/>
          <p:cNvSpPr txBox="1"/>
          <p:nvPr>
            <p:ph idx="8" type="title"/>
          </p:nvPr>
        </p:nvSpPr>
        <p:spPr>
          <a:xfrm>
            <a:off x="720000" y="532925"/>
            <a:ext cx="77040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bg>
      <p:bgPr>
        <a:gradFill>
          <a:gsLst>
            <a:gs pos="0">
              <a:schemeClr val="accent1"/>
            </a:gs>
            <a:gs pos="79000">
              <a:schemeClr val="lt1"/>
            </a:gs>
            <a:gs pos="100000">
              <a:schemeClr val="accent6"/>
            </a:gs>
          </a:gsLst>
          <a:lin ang="13500032" scaled="0"/>
        </a:gradFill>
      </p:bgPr>
    </p:bg>
    <p:spTree>
      <p:nvGrpSpPr>
        <p:cNvPr id="807" name="Shape 807"/>
        <p:cNvGrpSpPr/>
        <p:nvPr/>
      </p:nvGrpSpPr>
      <p:grpSpPr>
        <a:xfrm>
          <a:off x="0" y="0"/>
          <a:ext cx="0" cy="0"/>
          <a:chOff x="0" y="0"/>
          <a:chExt cx="0" cy="0"/>
        </a:xfrm>
      </p:grpSpPr>
      <p:sp>
        <p:nvSpPr>
          <p:cNvPr id="808" name="Google Shape;808;p151"/>
          <p:cNvSpPr/>
          <p:nvPr/>
        </p:nvSpPr>
        <p:spPr>
          <a:xfrm rot="5400000">
            <a:off x="7014898" y="3026149"/>
            <a:ext cx="2115068" cy="2447971"/>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51"/>
          <p:cNvSpPr/>
          <p:nvPr/>
        </p:nvSpPr>
        <p:spPr>
          <a:xfrm rot="-5400000">
            <a:off x="-52653" y="-450409"/>
            <a:ext cx="2115068" cy="2447971"/>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51"/>
          <p:cNvSpPr/>
          <p:nvPr/>
        </p:nvSpPr>
        <p:spPr>
          <a:xfrm>
            <a:off x="-1022249" y="4158431"/>
            <a:ext cx="2025591" cy="2033661"/>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151"/>
          <p:cNvSpPr txBox="1"/>
          <p:nvPr>
            <p:ph type="title"/>
          </p:nvPr>
        </p:nvSpPr>
        <p:spPr>
          <a:xfrm>
            <a:off x="720000" y="16828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12" name="Google Shape;812;p151"/>
          <p:cNvSpPr txBox="1"/>
          <p:nvPr>
            <p:ph idx="1" type="subTitle"/>
          </p:nvPr>
        </p:nvSpPr>
        <p:spPr>
          <a:xfrm>
            <a:off x="720000" y="2269375"/>
            <a:ext cx="2305500" cy="484800"/>
          </a:xfrm>
          <a:prstGeom prst="rect">
            <a:avLst/>
          </a:prstGeom>
          <a:noFill/>
          <a:ln>
            <a:noFill/>
          </a:ln>
        </p:spPr>
        <p:txBody>
          <a:bodyPr anchorCtr="0" anchor="ctr" bIns="91100" lIns="91100" spcFirstLastPara="1" rIns="91100" wrap="square" tIns="91100">
            <a:noAutofit/>
          </a:bodyPr>
          <a:lstStyle>
            <a:lvl1pPr lvl="0" algn="ctr">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3" name="Google Shape;813;p151"/>
          <p:cNvSpPr txBox="1"/>
          <p:nvPr>
            <p:ph idx="2" type="title"/>
          </p:nvPr>
        </p:nvSpPr>
        <p:spPr>
          <a:xfrm>
            <a:off x="3419269" y="16828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14" name="Google Shape;814;p151"/>
          <p:cNvSpPr txBox="1"/>
          <p:nvPr>
            <p:ph idx="3" type="subTitle"/>
          </p:nvPr>
        </p:nvSpPr>
        <p:spPr>
          <a:xfrm>
            <a:off x="3419269" y="2269375"/>
            <a:ext cx="2305500" cy="484800"/>
          </a:xfrm>
          <a:prstGeom prst="rect">
            <a:avLst/>
          </a:prstGeom>
          <a:noFill/>
          <a:ln>
            <a:noFill/>
          </a:ln>
        </p:spPr>
        <p:txBody>
          <a:bodyPr anchorCtr="0" anchor="ctr" bIns="91100" lIns="91100" spcFirstLastPara="1" rIns="91100" wrap="square" tIns="91100">
            <a:noAutofit/>
          </a:bodyPr>
          <a:lstStyle>
            <a:lvl1pPr lvl="0" algn="ctr">
              <a:lnSpc>
                <a:spcPct val="8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5" name="Google Shape;815;p151"/>
          <p:cNvSpPr txBox="1"/>
          <p:nvPr>
            <p:ph idx="4" type="title"/>
          </p:nvPr>
        </p:nvSpPr>
        <p:spPr>
          <a:xfrm>
            <a:off x="720000" y="31924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16" name="Google Shape;816;p151"/>
          <p:cNvSpPr txBox="1"/>
          <p:nvPr>
            <p:ph idx="5" type="subTitle"/>
          </p:nvPr>
        </p:nvSpPr>
        <p:spPr>
          <a:xfrm>
            <a:off x="720000" y="3778975"/>
            <a:ext cx="23055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7" name="Google Shape;817;p151"/>
          <p:cNvSpPr txBox="1"/>
          <p:nvPr>
            <p:ph idx="6" type="title"/>
          </p:nvPr>
        </p:nvSpPr>
        <p:spPr>
          <a:xfrm>
            <a:off x="3419269" y="31924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18" name="Google Shape;818;p151"/>
          <p:cNvSpPr txBox="1"/>
          <p:nvPr>
            <p:ph idx="7" type="subTitle"/>
          </p:nvPr>
        </p:nvSpPr>
        <p:spPr>
          <a:xfrm>
            <a:off x="3419269" y="3778975"/>
            <a:ext cx="23055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19" name="Google Shape;819;p151"/>
          <p:cNvSpPr txBox="1"/>
          <p:nvPr>
            <p:ph idx="8" type="title"/>
          </p:nvPr>
        </p:nvSpPr>
        <p:spPr>
          <a:xfrm>
            <a:off x="6118545" y="16828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20" name="Google Shape;820;p151"/>
          <p:cNvSpPr txBox="1"/>
          <p:nvPr>
            <p:ph idx="9" type="subTitle"/>
          </p:nvPr>
        </p:nvSpPr>
        <p:spPr>
          <a:xfrm>
            <a:off x="6118545" y="2269375"/>
            <a:ext cx="23055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1" name="Google Shape;821;p151"/>
          <p:cNvSpPr txBox="1"/>
          <p:nvPr>
            <p:ph idx="13" type="title"/>
          </p:nvPr>
        </p:nvSpPr>
        <p:spPr>
          <a:xfrm>
            <a:off x="6118545" y="3192450"/>
            <a:ext cx="23055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500"/>
              <a:buNone/>
              <a:defRPr sz="2400">
                <a:solidFill>
                  <a:schemeClr val="lt2"/>
                </a:solidFill>
                <a:latin typeface="Days One"/>
                <a:ea typeface="Days One"/>
                <a:cs typeface="Days One"/>
                <a:sym typeface="Days One"/>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822" name="Google Shape;822;p151"/>
          <p:cNvSpPr txBox="1"/>
          <p:nvPr>
            <p:ph idx="14" type="subTitle"/>
          </p:nvPr>
        </p:nvSpPr>
        <p:spPr>
          <a:xfrm>
            <a:off x="6118545" y="3778975"/>
            <a:ext cx="23055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3" name="Google Shape;823;p151"/>
          <p:cNvSpPr txBox="1"/>
          <p:nvPr>
            <p:ph idx="15" type="title"/>
          </p:nvPr>
        </p:nvSpPr>
        <p:spPr>
          <a:xfrm>
            <a:off x="720000" y="532925"/>
            <a:ext cx="7704000" cy="484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bg>
      <p:bgPr>
        <a:gradFill>
          <a:gsLst>
            <a:gs pos="0">
              <a:schemeClr val="accent1"/>
            </a:gs>
            <a:gs pos="79000">
              <a:schemeClr val="lt1"/>
            </a:gs>
            <a:gs pos="100000">
              <a:schemeClr val="accent6"/>
            </a:gs>
          </a:gsLst>
          <a:lin ang="8099331" scaled="0"/>
        </a:gradFill>
      </p:bgPr>
    </p:bg>
    <p:spTree>
      <p:nvGrpSpPr>
        <p:cNvPr id="824" name="Shape 824"/>
        <p:cNvGrpSpPr/>
        <p:nvPr/>
      </p:nvGrpSpPr>
      <p:grpSpPr>
        <a:xfrm>
          <a:off x="0" y="0"/>
          <a:ext cx="0" cy="0"/>
          <a:chOff x="0" y="0"/>
          <a:chExt cx="0" cy="0"/>
        </a:xfrm>
      </p:grpSpPr>
      <p:sp>
        <p:nvSpPr>
          <p:cNvPr id="825" name="Google Shape;825;p152"/>
          <p:cNvSpPr txBox="1"/>
          <p:nvPr>
            <p:ph type="title"/>
          </p:nvPr>
        </p:nvSpPr>
        <p:spPr>
          <a:xfrm>
            <a:off x="738075" y="540000"/>
            <a:ext cx="4790100" cy="8283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6200"/>
              <a:buNone/>
              <a:defRPr sz="4500">
                <a:solidFill>
                  <a:schemeClr val="lt2"/>
                </a:solidFill>
                <a:latin typeface="Days One"/>
                <a:ea typeface="Days One"/>
                <a:cs typeface="Days One"/>
                <a:sym typeface="Days 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26" name="Google Shape;826;p152"/>
          <p:cNvSpPr txBox="1"/>
          <p:nvPr>
            <p:ph idx="1" type="subTitle"/>
          </p:nvPr>
        </p:nvSpPr>
        <p:spPr>
          <a:xfrm>
            <a:off x="738075" y="1322225"/>
            <a:ext cx="4790100" cy="445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7" name="Google Shape;827;p152"/>
          <p:cNvSpPr txBox="1"/>
          <p:nvPr>
            <p:ph idx="2" type="title"/>
          </p:nvPr>
        </p:nvSpPr>
        <p:spPr>
          <a:xfrm>
            <a:off x="2176950" y="1996150"/>
            <a:ext cx="4790100" cy="8283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6200"/>
              <a:buNone/>
              <a:defRPr sz="4500">
                <a:solidFill>
                  <a:schemeClr val="lt2"/>
                </a:solidFill>
                <a:latin typeface="Days One"/>
                <a:ea typeface="Days One"/>
                <a:cs typeface="Days One"/>
                <a:sym typeface="Days 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28" name="Google Shape;828;p152"/>
          <p:cNvSpPr txBox="1"/>
          <p:nvPr>
            <p:ph idx="3" type="subTitle"/>
          </p:nvPr>
        </p:nvSpPr>
        <p:spPr>
          <a:xfrm>
            <a:off x="2176950" y="2778375"/>
            <a:ext cx="4790100" cy="445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9" name="Google Shape;829;p152"/>
          <p:cNvSpPr txBox="1"/>
          <p:nvPr>
            <p:ph idx="4" type="title"/>
          </p:nvPr>
        </p:nvSpPr>
        <p:spPr>
          <a:xfrm>
            <a:off x="3618063" y="3452300"/>
            <a:ext cx="4790100" cy="8283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6200"/>
              <a:buNone/>
              <a:defRPr sz="4500">
                <a:solidFill>
                  <a:schemeClr val="lt2"/>
                </a:solidFill>
                <a:latin typeface="Days One"/>
                <a:ea typeface="Days One"/>
                <a:cs typeface="Days One"/>
                <a:sym typeface="Days One"/>
              </a:defRPr>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830" name="Google Shape;830;p152"/>
          <p:cNvSpPr txBox="1"/>
          <p:nvPr>
            <p:ph idx="5" type="subTitle"/>
          </p:nvPr>
        </p:nvSpPr>
        <p:spPr>
          <a:xfrm>
            <a:off x="3618063" y="4234525"/>
            <a:ext cx="4790100" cy="445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31" name="Google Shape;831;p152"/>
          <p:cNvSpPr/>
          <p:nvPr/>
        </p:nvSpPr>
        <p:spPr>
          <a:xfrm>
            <a:off x="-1155600" y="3452459"/>
            <a:ext cx="2887476" cy="289897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152"/>
          <p:cNvSpPr/>
          <p:nvPr/>
        </p:nvSpPr>
        <p:spPr>
          <a:xfrm>
            <a:off x="7326600" y="-1043500"/>
            <a:ext cx="2887476" cy="289897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74" name="Shape 174"/>
        <p:cNvGrpSpPr/>
        <p:nvPr/>
      </p:nvGrpSpPr>
      <p:grpSpPr>
        <a:xfrm>
          <a:off x="0" y="0"/>
          <a:ext cx="0" cy="0"/>
          <a:chOff x="0" y="0"/>
          <a:chExt cx="0" cy="0"/>
        </a:xfrm>
      </p:grpSpPr>
      <p:pic>
        <p:nvPicPr>
          <p:cNvPr id="175" name="Google Shape;175;p402"/>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76" name="Google Shape;176;p402"/>
          <p:cNvGrpSpPr/>
          <p:nvPr/>
        </p:nvGrpSpPr>
        <p:grpSpPr>
          <a:xfrm>
            <a:off x="88212" y="97287"/>
            <a:ext cx="8714100" cy="4904100"/>
            <a:chOff x="88212" y="97287"/>
            <a:chExt cx="8714100" cy="4904100"/>
          </a:xfrm>
        </p:grpSpPr>
        <p:sp>
          <p:nvSpPr>
            <p:cNvPr id="177" name="Google Shape;177;p402"/>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02"/>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02"/>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02"/>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02"/>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02"/>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02"/>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02"/>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02"/>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02"/>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02"/>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02"/>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402"/>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402"/>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02"/>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02"/>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02"/>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02"/>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2"/>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02"/>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402"/>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02"/>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2"/>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2"/>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02"/>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402"/>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402"/>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02"/>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02"/>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02"/>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02"/>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02"/>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02"/>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02"/>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02"/>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02"/>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02"/>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02"/>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02"/>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02"/>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02"/>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02"/>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02"/>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2"/>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02"/>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02"/>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402"/>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02"/>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402"/>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02"/>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02"/>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02"/>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02"/>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02"/>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402"/>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02"/>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402"/>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4" name="Google Shape;234;p402"/>
          <p:cNvSpPr txBox="1"/>
          <p:nvPr>
            <p:ph type="title"/>
          </p:nvPr>
        </p:nvSpPr>
        <p:spPr>
          <a:xfrm>
            <a:off x="1601225" y="874250"/>
            <a:ext cx="5942100" cy="453000"/>
          </a:xfrm>
          <a:prstGeom prst="rect">
            <a:avLst/>
          </a:prstGeom>
          <a:noFill/>
          <a:ln>
            <a:noFill/>
          </a:ln>
          <a:effectLst>
            <a:outerShdw blurRad="71438" rotWithShape="0" algn="bl" dir="5400000" dist="19050">
              <a:schemeClr val="lt1">
                <a:alpha val="29803"/>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235" name="Google Shape;235;p402"/>
          <p:cNvSpPr txBox="1"/>
          <p:nvPr>
            <p:ph idx="1" type="body"/>
          </p:nvPr>
        </p:nvSpPr>
        <p:spPr>
          <a:xfrm>
            <a:off x="1601225" y="1533975"/>
            <a:ext cx="5942100" cy="25326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60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36" name="Google Shape;236;p402"/>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237" name="Google Shape;237;p402"/>
          <p:cNvSpPr/>
          <p:nvPr/>
        </p:nvSpPr>
        <p:spPr>
          <a:xfrm>
            <a:off x="3886200" y="1359275"/>
            <a:ext cx="1371600" cy="9000"/>
          </a:xfrm>
          <a:prstGeom prst="rect">
            <a:avLst/>
          </a:prstGeom>
          <a:gradFill>
            <a:gsLst>
              <a:gs pos="0">
                <a:srgbClr val="BD9239">
                  <a:alpha val="0"/>
                </a:srgbClr>
              </a:gs>
              <a:gs pos="14000">
                <a:srgbClr val="BD9239"/>
              </a:gs>
              <a:gs pos="50000">
                <a:srgbClr val="E5C575"/>
              </a:gs>
              <a:gs pos="86000">
                <a:srgbClr val="BD9239"/>
              </a:gs>
              <a:gs pos="100000">
                <a:srgbClr val="BD9239">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Numbers and text 1">
    <p:bg>
      <p:bgPr>
        <a:gradFill>
          <a:gsLst>
            <a:gs pos="0">
              <a:schemeClr val="accent1"/>
            </a:gs>
            <a:gs pos="79000">
              <a:schemeClr val="lt1"/>
            </a:gs>
            <a:gs pos="100000">
              <a:schemeClr val="accent6"/>
            </a:gs>
          </a:gsLst>
          <a:lin ang="2700006" scaled="0"/>
        </a:gradFill>
      </p:bgPr>
    </p:bg>
    <p:spTree>
      <p:nvGrpSpPr>
        <p:cNvPr id="833" name="Shape 833"/>
        <p:cNvGrpSpPr/>
        <p:nvPr/>
      </p:nvGrpSpPr>
      <p:grpSpPr>
        <a:xfrm>
          <a:off x="0" y="0"/>
          <a:ext cx="0" cy="0"/>
          <a:chOff x="0" y="0"/>
          <a:chExt cx="0" cy="0"/>
        </a:xfrm>
      </p:grpSpPr>
      <p:sp>
        <p:nvSpPr>
          <p:cNvPr id="834" name="Google Shape;834;p153"/>
          <p:cNvSpPr txBox="1"/>
          <p:nvPr>
            <p:ph type="title"/>
          </p:nvPr>
        </p:nvSpPr>
        <p:spPr>
          <a:xfrm>
            <a:off x="3396700" y="3087675"/>
            <a:ext cx="23841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atin typeface="Poppins"/>
                <a:ea typeface="Poppins"/>
                <a:cs typeface="Poppins"/>
                <a:sym typeface="Poppins"/>
              </a:defRPr>
            </a:lvl2pPr>
            <a:lvl3pPr lvl="2" algn="l">
              <a:lnSpc>
                <a:spcPct val="100000"/>
              </a:lnSpc>
              <a:spcBef>
                <a:spcPts val="0"/>
              </a:spcBef>
              <a:spcAft>
                <a:spcPts val="0"/>
              </a:spcAft>
              <a:buSzPts val="3500"/>
              <a:buNone/>
              <a:defRPr>
                <a:latin typeface="Poppins"/>
                <a:ea typeface="Poppins"/>
                <a:cs typeface="Poppins"/>
                <a:sym typeface="Poppins"/>
              </a:defRPr>
            </a:lvl3pPr>
            <a:lvl4pPr lvl="3" algn="l">
              <a:lnSpc>
                <a:spcPct val="100000"/>
              </a:lnSpc>
              <a:spcBef>
                <a:spcPts val="0"/>
              </a:spcBef>
              <a:spcAft>
                <a:spcPts val="0"/>
              </a:spcAft>
              <a:buSzPts val="3500"/>
              <a:buNone/>
              <a:defRPr>
                <a:latin typeface="Poppins"/>
                <a:ea typeface="Poppins"/>
                <a:cs typeface="Poppins"/>
                <a:sym typeface="Poppins"/>
              </a:defRPr>
            </a:lvl4pPr>
            <a:lvl5pPr lvl="4" algn="l">
              <a:lnSpc>
                <a:spcPct val="100000"/>
              </a:lnSpc>
              <a:spcBef>
                <a:spcPts val="0"/>
              </a:spcBef>
              <a:spcAft>
                <a:spcPts val="0"/>
              </a:spcAft>
              <a:buSzPts val="3500"/>
              <a:buNone/>
              <a:defRPr>
                <a:latin typeface="Poppins"/>
                <a:ea typeface="Poppins"/>
                <a:cs typeface="Poppins"/>
                <a:sym typeface="Poppins"/>
              </a:defRPr>
            </a:lvl5pPr>
            <a:lvl6pPr lvl="5" algn="l">
              <a:lnSpc>
                <a:spcPct val="100000"/>
              </a:lnSpc>
              <a:spcBef>
                <a:spcPts val="0"/>
              </a:spcBef>
              <a:spcAft>
                <a:spcPts val="0"/>
              </a:spcAft>
              <a:buSzPts val="3500"/>
              <a:buNone/>
              <a:defRPr>
                <a:latin typeface="Poppins"/>
                <a:ea typeface="Poppins"/>
                <a:cs typeface="Poppins"/>
                <a:sym typeface="Poppins"/>
              </a:defRPr>
            </a:lvl6pPr>
            <a:lvl7pPr lvl="6" algn="l">
              <a:lnSpc>
                <a:spcPct val="100000"/>
              </a:lnSpc>
              <a:spcBef>
                <a:spcPts val="0"/>
              </a:spcBef>
              <a:spcAft>
                <a:spcPts val="0"/>
              </a:spcAft>
              <a:buSzPts val="3500"/>
              <a:buNone/>
              <a:defRPr>
                <a:latin typeface="Poppins"/>
                <a:ea typeface="Poppins"/>
                <a:cs typeface="Poppins"/>
                <a:sym typeface="Poppins"/>
              </a:defRPr>
            </a:lvl7pPr>
            <a:lvl8pPr lvl="7" algn="l">
              <a:lnSpc>
                <a:spcPct val="100000"/>
              </a:lnSpc>
              <a:spcBef>
                <a:spcPts val="0"/>
              </a:spcBef>
              <a:spcAft>
                <a:spcPts val="0"/>
              </a:spcAft>
              <a:buSzPts val="3500"/>
              <a:buNone/>
              <a:defRPr>
                <a:latin typeface="Poppins"/>
                <a:ea typeface="Poppins"/>
                <a:cs typeface="Poppins"/>
                <a:sym typeface="Poppins"/>
              </a:defRPr>
            </a:lvl8pPr>
            <a:lvl9pPr lvl="8" algn="l">
              <a:lnSpc>
                <a:spcPct val="100000"/>
              </a:lnSpc>
              <a:spcBef>
                <a:spcPts val="0"/>
              </a:spcBef>
              <a:spcAft>
                <a:spcPts val="0"/>
              </a:spcAft>
              <a:buSzPts val="3500"/>
              <a:buNone/>
              <a:defRPr>
                <a:latin typeface="Poppins"/>
                <a:ea typeface="Poppins"/>
                <a:cs typeface="Poppins"/>
                <a:sym typeface="Poppins"/>
              </a:defRPr>
            </a:lvl9pPr>
          </a:lstStyle>
          <a:p/>
        </p:txBody>
      </p:sp>
      <p:sp>
        <p:nvSpPr>
          <p:cNvPr id="835" name="Google Shape;835;p153"/>
          <p:cNvSpPr txBox="1"/>
          <p:nvPr>
            <p:ph idx="2" type="title"/>
          </p:nvPr>
        </p:nvSpPr>
        <p:spPr>
          <a:xfrm>
            <a:off x="902613" y="3087675"/>
            <a:ext cx="23841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atin typeface="Poppins"/>
                <a:ea typeface="Poppins"/>
                <a:cs typeface="Poppins"/>
                <a:sym typeface="Poppins"/>
              </a:defRPr>
            </a:lvl2pPr>
            <a:lvl3pPr lvl="2" algn="l">
              <a:lnSpc>
                <a:spcPct val="100000"/>
              </a:lnSpc>
              <a:spcBef>
                <a:spcPts val="0"/>
              </a:spcBef>
              <a:spcAft>
                <a:spcPts val="0"/>
              </a:spcAft>
              <a:buSzPts val="3500"/>
              <a:buNone/>
              <a:defRPr>
                <a:latin typeface="Poppins"/>
                <a:ea typeface="Poppins"/>
                <a:cs typeface="Poppins"/>
                <a:sym typeface="Poppins"/>
              </a:defRPr>
            </a:lvl3pPr>
            <a:lvl4pPr lvl="3" algn="l">
              <a:lnSpc>
                <a:spcPct val="100000"/>
              </a:lnSpc>
              <a:spcBef>
                <a:spcPts val="0"/>
              </a:spcBef>
              <a:spcAft>
                <a:spcPts val="0"/>
              </a:spcAft>
              <a:buSzPts val="3500"/>
              <a:buNone/>
              <a:defRPr>
                <a:latin typeface="Poppins"/>
                <a:ea typeface="Poppins"/>
                <a:cs typeface="Poppins"/>
                <a:sym typeface="Poppins"/>
              </a:defRPr>
            </a:lvl4pPr>
            <a:lvl5pPr lvl="4" algn="l">
              <a:lnSpc>
                <a:spcPct val="100000"/>
              </a:lnSpc>
              <a:spcBef>
                <a:spcPts val="0"/>
              </a:spcBef>
              <a:spcAft>
                <a:spcPts val="0"/>
              </a:spcAft>
              <a:buSzPts val="3500"/>
              <a:buNone/>
              <a:defRPr>
                <a:latin typeface="Poppins"/>
                <a:ea typeface="Poppins"/>
                <a:cs typeface="Poppins"/>
                <a:sym typeface="Poppins"/>
              </a:defRPr>
            </a:lvl5pPr>
            <a:lvl6pPr lvl="5" algn="l">
              <a:lnSpc>
                <a:spcPct val="100000"/>
              </a:lnSpc>
              <a:spcBef>
                <a:spcPts val="0"/>
              </a:spcBef>
              <a:spcAft>
                <a:spcPts val="0"/>
              </a:spcAft>
              <a:buSzPts val="3500"/>
              <a:buNone/>
              <a:defRPr>
                <a:latin typeface="Poppins"/>
                <a:ea typeface="Poppins"/>
                <a:cs typeface="Poppins"/>
                <a:sym typeface="Poppins"/>
              </a:defRPr>
            </a:lvl6pPr>
            <a:lvl7pPr lvl="6" algn="l">
              <a:lnSpc>
                <a:spcPct val="100000"/>
              </a:lnSpc>
              <a:spcBef>
                <a:spcPts val="0"/>
              </a:spcBef>
              <a:spcAft>
                <a:spcPts val="0"/>
              </a:spcAft>
              <a:buSzPts val="3500"/>
              <a:buNone/>
              <a:defRPr>
                <a:latin typeface="Poppins"/>
                <a:ea typeface="Poppins"/>
                <a:cs typeface="Poppins"/>
                <a:sym typeface="Poppins"/>
              </a:defRPr>
            </a:lvl7pPr>
            <a:lvl8pPr lvl="7" algn="l">
              <a:lnSpc>
                <a:spcPct val="100000"/>
              </a:lnSpc>
              <a:spcBef>
                <a:spcPts val="0"/>
              </a:spcBef>
              <a:spcAft>
                <a:spcPts val="0"/>
              </a:spcAft>
              <a:buSzPts val="3500"/>
              <a:buNone/>
              <a:defRPr>
                <a:latin typeface="Poppins"/>
                <a:ea typeface="Poppins"/>
                <a:cs typeface="Poppins"/>
                <a:sym typeface="Poppins"/>
              </a:defRPr>
            </a:lvl8pPr>
            <a:lvl9pPr lvl="8" algn="l">
              <a:lnSpc>
                <a:spcPct val="100000"/>
              </a:lnSpc>
              <a:spcBef>
                <a:spcPts val="0"/>
              </a:spcBef>
              <a:spcAft>
                <a:spcPts val="0"/>
              </a:spcAft>
              <a:buSzPts val="3500"/>
              <a:buNone/>
              <a:defRPr>
                <a:latin typeface="Poppins"/>
                <a:ea typeface="Poppins"/>
                <a:cs typeface="Poppins"/>
                <a:sym typeface="Poppins"/>
              </a:defRPr>
            </a:lvl9pPr>
          </a:lstStyle>
          <a:p/>
        </p:txBody>
      </p:sp>
      <p:sp>
        <p:nvSpPr>
          <p:cNvPr id="836" name="Google Shape;836;p153"/>
          <p:cNvSpPr txBox="1"/>
          <p:nvPr>
            <p:ph idx="3" type="title"/>
          </p:nvPr>
        </p:nvSpPr>
        <p:spPr>
          <a:xfrm>
            <a:off x="5890798" y="3087675"/>
            <a:ext cx="23841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400"/>
              <a:buNone/>
              <a:defRPr sz="24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atin typeface="Poppins"/>
                <a:ea typeface="Poppins"/>
                <a:cs typeface="Poppins"/>
                <a:sym typeface="Poppins"/>
              </a:defRPr>
            </a:lvl2pPr>
            <a:lvl3pPr lvl="2" algn="l">
              <a:lnSpc>
                <a:spcPct val="100000"/>
              </a:lnSpc>
              <a:spcBef>
                <a:spcPts val="0"/>
              </a:spcBef>
              <a:spcAft>
                <a:spcPts val="0"/>
              </a:spcAft>
              <a:buSzPts val="3500"/>
              <a:buNone/>
              <a:defRPr>
                <a:latin typeface="Poppins"/>
                <a:ea typeface="Poppins"/>
                <a:cs typeface="Poppins"/>
                <a:sym typeface="Poppins"/>
              </a:defRPr>
            </a:lvl3pPr>
            <a:lvl4pPr lvl="3" algn="l">
              <a:lnSpc>
                <a:spcPct val="100000"/>
              </a:lnSpc>
              <a:spcBef>
                <a:spcPts val="0"/>
              </a:spcBef>
              <a:spcAft>
                <a:spcPts val="0"/>
              </a:spcAft>
              <a:buSzPts val="3500"/>
              <a:buNone/>
              <a:defRPr>
                <a:latin typeface="Poppins"/>
                <a:ea typeface="Poppins"/>
                <a:cs typeface="Poppins"/>
                <a:sym typeface="Poppins"/>
              </a:defRPr>
            </a:lvl4pPr>
            <a:lvl5pPr lvl="4" algn="l">
              <a:lnSpc>
                <a:spcPct val="100000"/>
              </a:lnSpc>
              <a:spcBef>
                <a:spcPts val="0"/>
              </a:spcBef>
              <a:spcAft>
                <a:spcPts val="0"/>
              </a:spcAft>
              <a:buSzPts val="3500"/>
              <a:buNone/>
              <a:defRPr>
                <a:latin typeface="Poppins"/>
                <a:ea typeface="Poppins"/>
                <a:cs typeface="Poppins"/>
                <a:sym typeface="Poppins"/>
              </a:defRPr>
            </a:lvl5pPr>
            <a:lvl6pPr lvl="5" algn="l">
              <a:lnSpc>
                <a:spcPct val="100000"/>
              </a:lnSpc>
              <a:spcBef>
                <a:spcPts val="0"/>
              </a:spcBef>
              <a:spcAft>
                <a:spcPts val="0"/>
              </a:spcAft>
              <a:buSzPts val="3500"/>
              <a:buNone/>
              <a:defRPr>
                <a:latin typeface="Poppins"/>
                <a:ea typeface="Poppins"/>
                <a:cs typeface="Poppins"/>
                <a:sym typeface="Poppins"/>
              </a:defRPr>
            </a:lvl6pPr>
            <a:lvl7pPr lvl="6" algn="l">
              <a:lnSpc>
                <a:spcPct val="100000"/>
              </a:lnSpc>
              <a:spcBef>
                <a:spcPts val="0"/>
              </a:spcBef>
              <a:spcAft>
                <a:spcPts val="0"/>
              </a:spcAft>
              <a:buSzPts val="3500"/>
              <a:buNone/>
              <a:defRPr>
                <a:latin typeface="Poppins"/>
                <a:ea typeface="Poppins"/>
                <a:cs typeface="Poppins"/>
                <a:sym typeface="Poppins"/>
              </a:defRPr>
            </a:lvl7pPr>
            <a:lvl8pPr lvl="7" algn="l">
              <a:lnSpc>
                <a:spcPct val="100000"/>
              </a:lnSpc>
              <a:spcBef>
                <a:spcPts val="0"/>
              </a:spcBef>
              <a:spcAft>
                <a:spcPts val="0"/>
              </a:spcAft>
              <a:buSzPts val="3500"/>
              <a:buNone/>
              <a:defRPr>
                <a:latin typeface="Poppins"/>
                <a:ea typeface="Poppins"/>
                <a:cs typeface="Poppins"/>
                <a:sym typeface="Poppins"/>
              </a:defRPr>
            </a:lvl8pPr>
            <a:lvl9pPr lvl="8" algn="l">
              <a:lnSpc>
                <a:spcPct val="100000"/>
              </a:lnSpc>
              <a:spcBef>
                <a:spcPts val="0"/>
              </a:spcBef>
              <a:spcAft>
                <a:spcPts val="0"/>
              </a:spcAft>
              <a:buSzPts val="3500"/>
              <a:buNone/>
              <a:defRPr>
                <a:latin typeface="Poppins"/>
                <a:ea typeface="Poppins"/>
                <a:cs typeface="Poppins"/>
                <a:sym typeface="Poppins"/>
              </a:defRPr>
            </a:lvl9pPr>
          </a:lstStyle>
          <a:p/>
        </p:txBody>
      </p:sp>
      <p:sp>
        <p:nvSpPr>
          <p:cNvPr id="837" name="Google Shape;837;p153"/>
          <p:cNvSpPr txBox="1"/>
          <p:nvPr>
            <p:ph idx="1" type="subTitle"/>
          </p:nvPr>
        </p:nvSpPr>
        <p:spPr>
          <a:xfrm>
            <a:off x="902613" y="3737808"/>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38" name="Google Shape;838;p153"/>
          <p:cNvSpPr txBox="1"/>
          <p:nvPr>
            <p:ph idx="4" type="subTitle"/>
          </p:nvPr>
        </p:nvSpPr>
        <p:spPr>
          <a:xfrm>
            <a:off x="3396700" y="3737808"/>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39" name="Google Shape;839;p153"/>
          <p:cNvSpPr txBox="1"/>
          <p:nvPr>
            <p:ph idx="5" type="subTitle"/>
          </p:nvPr>
        </p:nvSpPr>
        <p:spPr>
          <a:xfrm>
            <a:off x="5890798" y="3737808"/>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40" name="Google Shape;840;p153"/>
          <p:cNvSpPr txBox="1"/>
          <p:nvPr>
            <p:ph idx="6" type="title"/>
          </p:nvPr>
        </p:nvSpPr>
        <p:spPr>
          <a:xfrm>
            <a:off x="1485363" y="1323125"/>
            <a:ext cx="12186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sz="3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1" name="Google Shape;841;p153"/>
          <p:cNvSpPr txBox="1"/>
          <p:nvPr>
            <p:ph idx="7" type="title"/>
          </p:nvPr>
        </p:nvSpPr>
        <p:spPr>
          <a:xfrm>
            <a:off x="3979450" y="1323125"/>
            <a:ext cx="12186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sz="3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2" name="Google Shape;842;p153"/>
          <p:cNvSpPr txBox="1"/>
          <p:nvPr>
            <p:ph idx="8" type="title"/>
          </p:nvPr>
        </p:nvSpPr>
        <p:spPr>
          <a:xfrm>
            <a:off x="6473548" y="1323125"/>
            <a:ext cx="12186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sz="3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3" name="Google Shape;843;p153"/>
          <p:cNvSpPr txBox="1"/>
          <p:nvPr>
            <p:ph idx="9" type="title"/>
          </p:nvPr>
        </p:nvSpPr>
        <p:spPr>
          <a:xfrm>
            <a:off x="687000" y="514350"/>
            <a:ext cx="7771200" cy="527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3500"/>
              <a:buNone/>
              <a:defRPr sz="3200">
                <a:solidFill>
                  <a:schemeClr val="lt2"/>
                </a:solidFill>
                <a:latin typeface="Days One"/>
                <a:ea typeface="Days One"/>
                <a:cs typeface="Days One"/>
                <a:sym typeface="Days One"/>
              </a:defRPr>
            </a:lvl1pPr>
            <a:lvl2pPr lvl="1" algn="l">
              <a:lnSpc>
                <a:spcPct val="100000"/>
              </a:lnSpc>
              <a:spcBef>
                <a:spcPts val="0"/>
              </a:spcBef>
              <a:spcAft>
                <a:spcPts val="0"/>
              </a:spcAft>
              <a:buSzPts val="3500"/>
              <a:buNone/>
              <a:defRPr>
                <a:latin typeface="Poppins"/>
                <a:ea typeface="Poppins"/>
                <a:cs typeface="Poppins"/>
                <a:sym typeface="Poppins"/>
              </a:defRPr>
            </a:lvl2pPr>
            <a:lvl3pPr lvl="2" algn="l">
              <a:lnSpc>
                <a:spcPct val="100000"/>
              </a:lnSpc>
              <a:spcBef>
                <a:spcPts val="0"/>
              </a:spcBef>
              <a:spcAft>
                <a:spcPts val="0"/>
              </a:spcAft>
              <a:buSzPts val="3500"/>
              <a:buNone/>
              <a:defRPr>
                <a:latin typeface="Poppins"/>
                <a:ea typeface="Poppins"/>
                <a:cs typeface="Poppins"/>
                <a:sym typeface="Poppins"/>
              </a:defRPr>
            </a:lvl3pPr>
            <a:lvl4pPr lvl="3" algn="l">
              <a:lnSpc>
                <a:spcPct val="100000"/>
              </a:lnSpc>
              <a:spcBef>
                <a:spcPts val="0"/>
              </a:spcBef>
              <a:spcAft>
                <a:spcPts val="0"/>
              </a:spcAft>
              <a:buSzPts val="3500"/>
              <a:buNone/>
              <a:defRPr>
                <a:latin typeface="Poppins"/>
                <a:ea typeface="Poppins"/>
                <a:cs typeface="Poppins"/>
                <a:sym typeface="Poppins"/>
              </a:defRPr>
            </a:lvl4pPr>
            <a:lvl5pPr lvl="4" algn="l">
              <a:lnSpc>
                <a:spcPct val="100000"/>
              </a:lnSpc>
              <a:spcBef>
                <a:spcPts val="0"/>
              </a:spcBef>
              <a:spcAft>
                <a:spcPts val="0"/>
              </a:spcAft>
              <a:buSzPts val="3500"/>
              <a:buNone/>
              <a:defRPr>
                <a:latin typeface="Poppins"/>
                <a:ea typeface="Poppins"/>
                <a:cs typeface="Poppins"/>
                <a:sym typeface="Poppins"/>
              </a:defRPr>
            </a:lvl5pPr>
            <a:lvl6pPr lvl="5" algn="l">
              <a:lnSpc>
                <a:spcPct val="100000"/>
              </a:lnSpc>
              <a:spcBef>
                <a:spcPts val="0"/>
              </a:spcBef>
              <a:spcAft>
                <a:spcPts val="0"/>
              </a:spcAft>
              <a:buSzPts val="3500"/>
              <a:buNone/>
              <a:defRPr>
                <a:latin typeface="Poppins"/>
                <a:ea typeface="Poppins"/>
                <a:cs typeface="Poppins"/>
                <a:sym typeface="Poppins"/>
              </a:defRPr>
            </a:lvl6pPr>
            <a:lvl7pPr lvl="6" algn="l">
              <a:lnSpc>
                <a:spcPct val="100000"/>
              </a:lnSpc>
              <a:spcBef>
                <a:spcPts val="0"/>
              </a:spcBef>
              <a:spcAft>
                <a:spcPts val="0"/>
              </a:spcAft>
              <a:buSzPts val="3500"/>
              <a:buNone/>
              <a:defRPr>
                <a:latin typeface="Poppins"/>
                <a:ea typeface="Poppins"/>
                <a:cs typeface="Poppins"/>
                <a:sym typeface="Poppins"/>
              </a:defRPr>
            </a:lvl7pPr>
            <a:lvl8pPr lvl="7" algn="l">
              <a:lnSpc>
                <a:spcPct val="100000"/>
              </a:lnSpc>
              <a:spcBef>
                <a:spcPts val="0"/>
              </a:spcBef>
              <a:spcAft>
                <a:spcPts val="0"/>
              </a:spcAft>
              <a:buSzPts val="3500"/>
              <a:buNone/>
              <a:defRPr>
                <a:latin typeface="Poppins"/>
                <a:ea typeface="Poppins"/>
                <a:cs typeface="Poppins"/>
                <a:sym typeface="Poppins"/>
              </a:defRPr>
            </a:lvl8pPr>
            <a:lvl9pPr lvl="8" algn="l">
              <a:lnSpc>
                <a:spcPct val="100000"/>
              </a:lnSpc>
              <a:spcBef>
                <a:spcPts val="0"/>
              </a:spcBef>
              <a:spcAft>
                <a:spcPts val="0"/>
              </a:spcAft>
              <a:buSzPts val="3500"/>
              <a:buNone/>
              <a:defRPr>
                <a:latin typeface="Poppins"/>
                <a:ea typeface="Poppins"/>
                <a:cs typeface="Poppins"/>
                <a:sym typeface="Poppins"/>
              </a:defRPr>
            </a:lvl9pPr>
          </a:lstStyle>
          <a:p/>
        </p:txBody>
      </p:sp>
      <p:sp>
        <p:nvSpPr>
          <p:cNvPr id="844" name="Google Shape;844;p153"/>
          <p:cNvSpPr/>
          <p:nvPr/>
        </p:nvSpPr>
        <p:spPr>
          <a:xfrm>
            <a:off x="-831750" y="-80317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153"/>
          <p:cNvSpPr/>
          <p:nvPr/>
        </p:nvSpPr>
        <p:spPr>
          <a:xfrm rot="5400000">
            <a:off x="6938584" y="320618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153"/>
          <p:cNvSpPr/>
          <p:nvPr/>
        </p:nvSpPr>
        <p:spPr>
          <a:xfrm rot="-5971517">
            <a:off x="-891810" y="3970966"/>
            <a:ext cx="2255102" cy="2242303"/>
          </a:xfrm>
          <a:custGeom>
            <a:rect b="b" l="l" r="r" t="t"/>
            <a:pathLst>
              <a:path extrusionOk="0" h="51680" w="51975">
                <a:moveTo>
                  <a:pt x="0" y="0"/>
                </a:moveTo>
                <a:lnTo>
                  <a:pt x="0" y="51650"/>
                </a:lnTo>
                <a:cubicBezTo>
                  <a:pt x="572" y="51670"/>
                  <a:pt x="1145" y="51679"/>
                  <a:pt x="1721" y="51680"/>
                </a:cubicBezTo>
                <a:cubicBezTo>
                  <a:pt x="29476" y="51680"/>
                  <a:pt x="51974" y="29181"/>
                  <a:pt x="51974" y="1427"/>
                </a:cubicBezTo>
                <a:cubicBezTo>
                  <a:pt x="51974" y="949"/>
                  <a:pt x="51967" y="474"/>
                  <a:pt x="5195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Numbers and text 2">
    <p:bg>
      <p:bgPr>
        <a:gradFill>
          <a:gsLst>
            <a:gs pos="0">
              <a:schemeClr val="accent1"/>
            </a:gs>
            <a:gs pos="79000">
              <a:schemeClr val="lt1"/>
            </a:gs>
            <a:gs pos="100000">
              <a:schemeClr val="accent6"/>
            </a:gs>
          </a:gsLst>
          <a:lin ang="2700006" scaled="0"/>
        </a:gradFill>
      </p:bgPr>
    </p:bg>
    <p:spTree>
      <p:nvGrpSpPr>
        <p:cNvPr id="847" name="Shape 847"/>
        <p:cNvGrpSpPr/>
        <p:nvPr/>
      </p:nvGrpSpPr>
      <p:grpSpPr>
        <a:xfrm>
          <a:off x="0" y="0"/>
          <a:ext cx="0" cy="0"/>
          <a:chOff x="0" y="0"/>
          <a:chExt cx="0" cy="0"/>
        </a:xfrm>
      </p:grpSpPr>
      <p:sp>
        <p:nvSpPr>
          <p:cNvPr id="848" name="Google Shape;848;p154"/>
          <p:cNvSpPr/>
          <p:nvPr/>
        </p:nvSpPr>
        <p:spPr>
          <a:xfrm>
            <a:off x="8413951" y="-593627"/>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154"/>
          <p:cNvSpPr/>
          <p:nvPr/>
        </p:nvSpPr>
        <p:spPr>
          <a:xfrm rot="-5400000">
            <a:off x="4384" y="-318065"/>
            <a:ext cx="2125171" cy="2459664"/>
          </a:xfrm>
          <a:custGeom>
            <a:rect b="b" l="l" r="r" t="t"/>
            <a:pathLst>
              <a:path extrusionOk="0" h="41760" w="36081">
                <a:moveTo>
                  <a:pt x="1" y="0"/>
                </a:moveTo>
                <a:cubicBezTo>
                  <a:pt x="393" y="1188"/>
                  <a:pt x="1158" y="2253"/>
                  <a:pt x="2246" y="3123"/>
                </a:cubicBezTo>
                <a:cubicBezTo>
                  <a:pt x="4217" y="4699"/>
                  <a:pt x="6771" y="5553"/>
                  <a:pt x="9246" y="5903"/>
                </a:cubicBezTo>
                <a:cubicBezTo>
                  <a:pt x="14129" y="6592"/>
                  <a:pt x="20400" y="5345"/>
                  <a:pt x="24264" y="9159"/>
                </a:cubicBezTo>
                <a:cubicBezTo>
                  <a:pt x="26738" y="11599"/>
                  <a:pt x="27248" y="14890"/>
                  <a:pt x="27050" y="18216"/>
                </a:cubicBezTo>
                <a:cubicBezTo>
                  <a:pt x="26717" y="23824"/>
                  <a:pt x="24389" y="29410"/>
                  <a:pt x="26493" y="34967"/>
                </a:cubicBezTo>
                <a:cubicBezTo>
                  <a:pt x="27409" y="37384"/>
                  <a:pt x="29101" y="39517"/>
                  <a:pt x="31434" y="40686"/>
                </a:cubicBezTo>
                <a:cubicBezTo>
                  <a:pt x="32905" y="41424"/>
                  <a:pt x="34485" y="41749"/>
                  <a:pt x="36081" y="41760"/>
                </a:cubicBezTo>
                <a:lnTo>
                  <a:pt x="36081"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154"/>
          <p:cNvSpPr txBox="1"/>
          <p:nvPr>
            <p:ph idx="1" type="subTitle"/>
          </p:nvPr>
        </p:nvSpPr>
        <p:spPr>
          <a:xfrm>
            <a:off x="760625" y="3347475"/>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51" name="Google Shape;851;p154"/>
          <p:cNvSpPr txBox="1"/>
          <p:nvPr>
            <p:ph idx="2" type="subTitle"/>
          </p:nvPr>
        </p:nvSpPr>
        <p:spPr>
          <a:xfrm>
            <a:off x="3413513" y="3347475"/>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52" name="Google Shape;852;p154"/>
          <p:cNvSpPr txBox="1"/>
          <p:nvPr>
            <p:ph idx="3" type="subTitle"/>
          </p:nvPr>
        </p:nvSpPr>
        <p:spPr>
          <a:xfrm>
            <a:off x="6029988" y="3347475"/>
            <a:ext cx="2384100" cy="598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sz="1600">
                <a:solidFill>
                  <a:schemeClr val="lt2"/>
                </a:solidFill>
                <a:latin typeface="Lato"/>
                <a:ea typeface="Lato"/>
                <a:cs typeface="Lato"/>
                <a:sym typeface="Lato"/>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53" name="Google Shape;853;p154"/>
          <p:cNvSpPr txBox="1"/>
          <p:nvPr>
            <p:ph type="title"/>
          </p:nvPr>
        </p:nvSpPr>
        <p:spPr>
          <a:xfrm>
            <a:off x="760475" y="1399325"/>
            <a:ext cx="23841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b="1" sz="4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54" name="Google Shape;854;p154"/>
          <p:cNvSpPr txBox="1"/>
          <p:nvPr>
            <p:ph idx="4" type="title"/>
          </p:nvPr>
        </p:nvSpPr>
        <p:spPr>
          <a:xfrm>
            <a:off x="3413375" y="1399325"/>
            <a:ext cx="23841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b="1" sz="4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55" name="Google Shape;855;p154"/>
          <p:cNvSpPr txBox="1"/>
          <p:nvPr>
            <p:ph idx="5" type="title"/>
          </p:nvPr>
        </p:nvSpPr>
        <p:spPr>
          <a:xfrm>
            <a:off x="6029850" y="1399325"/>
            <a:ext cx="2384100" cy="7689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000"/>
              <a:buNone/>
              <a:defRPr b="1" sz="4000">
                <a:solidFill>
                  <a:schemeClr val="lt2"/>
                </a:solidFill>
                <a:latin typeface="Days One"/>
                <a:ea typeface="Days One"/>
                <a:cs typeface="Days One"/>
                <a:sym typeface="Days One"/>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56" name="Google Shape;856;p154"/>
          <p:cNvSpPr/>
          <p:nvPr/>
        </p:nvSpPr>
        <p:spPr>
          <a:xfrm>
            <a:off x="-1116150" y="3666374"/>
            <a:ext cx="1876772" cy="1884249"/>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bg>
      <p:bgPr>
        <a:gradFill>
          <a:gsLst>
            <a:gs pos="0">
              <a:schemeClr val="accent1"/>
            </a:gs>
            <a:gs pos="79000">
              <a:schemeClr val="lt1"/>
            </a:gs>
            <a:gs pos="100000">
              <a:schemeClr val="accent6"/>
            </a:gs>
          </a:gsLst>
          <a:lin ang="2700006" scaled="0"/>
        </a:gradFill>
      </p:bgPr>
    </p:bg>
    <p:spTree>
      <p:nvGrpSpPr>
        <p:cNvPr id="857" name="Shape 857"/>
        <p:cNvGrpSpPr/>
        <p:nvPr/>
      </p:nvGrpSpPr>
      <p:grpSpPr>
        <a:xfrm>
          <a:off x="0" y="0"/>
          <a:ext cx="0" cy="0"/>
          <a:chOff x="0" y="0"/>
          <a:chExt cx="0" cy="0"/>
        </a:xfrm>
      </p:grpSpPr>
      <p:sp>
        <p:nvSpPr>
          <p:cNvPr id="858" name="Google Shape;858;p155"/>
          <p:cNvSpPr txBox="1"/>
          <p:nvPr>
            <p:ph type="ctrTitle"/>
          </p:nvPr>
        </p:nvSpPr>
        <p:spPr>
          <a:xfrm>
            <a:off x="2175650" y="517425"/>
            <a:ext cx="4807500" cy="997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5200"/>
              <a:buNone/>
              <a:defRPr sz="6500">
                <a:solidFill>
                  <a:schemeClr val="lt2"/>
                </a:solidFill>
                <a:latin typeface="Days One"/>
                <a:ea typeface="Days One"/>
                <a:cs typeface="Days One"/>
                <a:sym typeface="Days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859" name="Google Shape;859;p155"/>
          <p:cNvSpPr txBox="1"/>
          <p:nvPr>
            <p:ph idx="1" type="subTitle"/>
          </p:nvPr>
        </p:nvSpPr>
        <p:spPr>
          <a:xfrm>
            <a:off x="2425075" y="1628450"/>
            <a:ext cx="4293900" cy="13206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400"/>
              <a:buNone/>
              <a:defRPr>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860" name="Google Shape;860;p155"/>
          <p:cNvSpPr txBox="1"/>
          <p:nvPr/>
        </p:nvSpPr>
        <p:spPr>
          <a:xfrm>
            <a:off x="2774700" y="4017675"/>
            <a:ext cx="3594600" cy="567300"/>
          </a:xfrm>
          <a:prstGeom prst="rect">
            <a:avLst/>
          </a:prstGeom>
          <a:noFill/>
          <a:ln>
            <a:noFill/>
          </a:ln>
        </p:spPr>
        <p:txBody>
          <a:bodyPr anchorCtr="0" anchor="ctr" bIns="91100" lIns="91100" spcFirstLastPara="1" rIns="91100" wrap="square" tIns="91100">
            <a:noAutofit/>
          </a:bodyPr>
          <a:lstStyle/>
          <a:p>
            <a:pPr indent="0" lvl="0" marL="0" marR="0" rtl="0" algn="ctr">
              <a:lnSpc>
                <a:spcPct val="100000"/>
              </a:lnSpc>
              <a:spcBef>
                <a:spcPts val="300"/>
              </a:spcBef>
              <a:spcAft>
                <a:spcPts val="0"/>
              </a:spcAft>
              <a:buClr>
                <a:srgbClr val="000000"/>
              </a:buClr>
              <a:buSzPts val="1100"/>
              <a:buFont typeface="Arial"/>
              <a:buNone/>
            </a:pPr>
            <a:r>
              <a:rPr b="0" i="0" lang="en-US" sz="1100" u="none" cap="none" strike="noStrike">
                <a:solidFill>
                  <a:schemeClr val="lt2"/>
                </a:solidFill>
                <a:latin typeface="Lato"/>
                <a:ea typeface="Lato"/>
                <a:cs typeface="Lato"/>
                <a:sym typeface="Lato"/>
              </a:rPr>
              <a:t>CREDITS: This presentation template was created by </a:t>
            </a:r>
            <a:r>
              <a:rPr b="1" i="0" lang="en-US" sz="1100" u="none" cap="none" strike="noStrike">
                <a:solidFill>
                  <a:schemeClr val="lt2"/>
                </a:solidFill>
                <a:uFill>
                  <a:noFill/>
                </a:uFill>
                <a:latin typeface="Lato"/>
                <a:ea typeface="Lato"/>
                <a:cs typeface="Lato"/>
                <a:sym typeface="Lato"/>
                <a:hlinkClick r:id="rId2">
                  <a:extLst>
                    <a:ext uri="{A12FA001-AC4F-418D-AE19-62706E023703}">
                      <ahyp:hlinkClr val="tx"/>
                    </a:ext>
                  </a:extLst>
                </a:hlinkClick>
              </a:rPr>
              <a:t>Slidesgo</a:t>
            </a:r>
            <a:r>
              <a:rPr b="0" i="0" lang="en-US" sz="1100" u="none" cap="none" strike="noStrike">
                <a:solidFill>
                  <a:schemeClr val="lt2"/>
                </a:solidFill>
                <a:latin typeface="Lato"/>
                <a:ea typeface="Lato"/>
                <a:cs typeface="Lato"/>
                <a:sym typeface="Lato"/>
              </a:rPr>
              <a:t>, including icons by </a:t>
            </a:r>
            <a:r>
              <a:rPr b="1" i="0" lang="en-US" sz="1100" u="none" cap="none" strike="noStrike">
                <a:solidFill>
                  <a:schemeClr val="lt2"/>
                </a:solidFill>
                <a:uFill>
                  <a:noFill/>
                </a:uFill>
                <a:latin typeface="Lato"/>
                <a:ea typeface="Lato"/>
                <a:cs typeface="Lato"/>
                <a:sym typeface="Lato"/>
                <a:hlinkClick r:id="rId3">
                  <a:extLst>
                    <a:ext uri="{A12FA001-AC4F-418D-AE19-62706E023703}">
                      <ahyp:hlinkClr val="tx"/>
                    </a:ext>
                  </a:extLst>
                </a:hlinkClick>
              </a:rPr>
              <a:t>Flaticon</a:t>
            </a:r>
            <a:r>
              <a:rPr b="0" i="0" lang="en-US" sz="1100" u="none" cap="none" strike="noStrike">
                <a:solidFill>
                  <a:schemeClr val="lt2"/>
                </a:solidFill>
                <a:latin typeface="Lato"/>
                <a:ea typeface="Lato"/>
                <a:cs typeface="Lato"/>
                <a:sym typeface="Lato"/>
              </a:rPr>
              <a:t>, infographics &amp; images by </a:t>
            </a:r>
            <a:r>
              <a:rPr b="1" i="0" lang="en-US" sz="1100" u="none" cap="none" strike="noStrike">
                <a:solidFill>
                  <a:schemeClr val="lt2"/>
                </a:solidFill>
                <a:uFill>
                  <a:noFill/>
                </a:uFill>
                <a:latin typeface="Lato"/>
                <a:ea typeface="Lato"/>
                <a:cs typeface="Lato"/>
                <a:sym typeface="Lato"/>
                <a:hlinkClick r:id="rId4">
                  <a:extLst>
                    <a:ext uri="{A12FA001-AC4F-418D-AE19-62706E023703}">
                      <ahyp:hlinkClr val="tx"/>
                    </a:ext>
                  </a:extLst>
                </a:hlinkClick>
              </a:rPr>
              <a:t>Freepik</a:t>
            </a:r>
            <a:r>
              <a:rPr b="1" i="0" lang="en-US" sz="1100" u="none" cap="none" strike="noStrike">
                <a:solidFill>
                  <a:schemeClr val="lt2"/>
                </a:solidFill>
                <a:latin typeface="Lato"/>
                <a:ea typeface="Lato"/>
                <a:cs typeface="Lato"/>
                <a:sym typeface="Lato"/>
              </a:rPr>
              <a:t> </a:t>
            </a:r>
            <a:endParaRPr b="1" i="0" sz="1100" u="none" cap="none" strike="noStrike">
              <a:solidFill>
                <a:schemeClr val="lt2"/>
              </a:solidFill>
              <a:latin typeface="Lato"/>
              <a:ea typeface="Lato"/>
              <a:cs typeface="Lato"/>
              <a:sym typeface="Lato"/>
            </a:endParaRPr>
          </a:p>
        </p:txBody>
      </p:sp>
      <p:sp>
        <p:nvSpPr>
          <p:cNvPr id="861" name="Google Shape;861;p155"/>
          <p:cNvSpPr/>
          <p:nvPr/>
        </p:nvSpPr>
        <p:spPr>
          <a:xfrm>
            <a:off x="-1727099" y="101709"/>
            <a:ext cx="2883159" cy="289464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155"/>
          <p:cNvSpPr/>
          <p:nvPr/>
        </p:nvSpPr>
        <p:spPr>
          <a:xfrm>
            <a:off x="7988000" y="1906186"/>
            <a:ext cx="2883159" cy="2894645"/>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bg>
      <p:bgPr>
        <a:gradFill>
          <a:gsLst>
            <a:gs pos="0">
              <a:schemeClr val="accent1"/>
            </a:gs>
            <a:gs pos="79000">
              <a:schemeClr val="lt1"/>
            </a:gs>
            <a:gs pos="100000">
              <a:schemeClr val="accent6"/>
            </a:gs>
          </a:gsLst>
          <a:lin ang="18900732" scaled="0"/>
        </a:gradFill>
      </p:bgPr>
    </p:bg>
    <p:spTree>
      <p:nvGrpSpPr>
        <p:cNvPr id="863" name="Shape 863"/>
        <p:cNvGrpSpPr/>
        <p:nvPr/>
      </p:nvGrpSpPr>
      <p:grpSpPr>
        <a:xfrm>
          <a:off x="0" y="0"/>
          <a:ext cx="0" cy="0"/>
          <a:chOff x="0" y="0"/>
          <a:chExt cx="0" cy="0"/>
        </a:xfrm>
      </p:grpSpPr>
      <p:sp>
        <p:nvSpPr>
          <p:cNvPr id="864" name="Google Shape;864;p156"/>
          <p:cNvSpPr/>
          <p:nvPr/>
        </p:nvSpPr>
        <p:spPr>
          <a:xfrm>
            <a:off x="7848759" y="3990499"/>
            <a:ext cx="2514551" cy="2524568"/>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156"/>
          <p:cNvSpPr/>
          <p:nvPr/>
        </p:nvSpPr>
        <p:spPr>
          <a:xfrm rot="-5232539">
            <a:off x="6273534" y="-444364"/>
            <a:ext cx="2803890" cy="3275359"/>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56"/>
          <p:cNvSpPr/>
          <p:nvPr/>
        </p:nvSpPr>
        <p:spPr>
          <a:xfrm rot="8629168">
            <a:off x="-1559634" y="120432"/>
            <a:ext cx="4033685" cy="4712146"/>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bg>
      <p:bgPr>
        <a:gradFill>
          <a:gsLst>
            <a:gs pos="0">
              <a:schemeClr val="accent1"/>
            </a:gs>
            <a:gs pos="79000">
              <a:schemeClr val="lt1"/>
            </a:gs>
            <a:gs pos="100000">
              <a:schemeClr val="accent6"/>
            </a:gs>
          </a:gsLst>
          <a:lin ang="18900732" scaled="0"/>
        </a:gradFill>
      </p:bgPr>
    </p:bg>
    <p:spTree>
      <p:nvGrpSpPr>
        <p:cNvPr id="867" name="Shape 867"/>
        <p:cNvGrpSpPr/>
        <p:nvPr/>
      </p:nvGrpSpPr>
      <p:grpSpPr>
        <a:xfrm>
          <a:off x="0" y="0"/>
          <a:ext cx="0" cy="0"/>
          <a:chOff x="0" y="0"/>
          <a:chExt cx="0" cy="0"/>
        </a:xfrm>
      </p:grpSpPr>
      <p:sp>
        <p:nvSpPr>
          <p:cNvPr id="868" name="Google Shape;868;p157"/>
          <p:cNvSpPr/>
          <p:nvPr/>
        </p:nvSpPr>
        <p:spPr>
          <a:xfrm>
            <a:off x="7493123" y="-11619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157"/>
          <p:cNvSpPr/>
          <p:nvPr/>
        </p:nvSpPr>
        <p:spPr>
          <a:xfrm>
            <a:off x="-2665675" y="2789975"/>
            <a:ext cx="4222669" cy="4239492"/>
          </a:xfrm>
          <a:custGeom>
            <a:rect b="b" l="l" r="r" t="t"/>
            <a:pathLst>
              <a:path extrusionOk="0" h="54184" w="53969">
                <a:moveTo>
                  <a:pt x="26985" y="13177"/>
                </a:moveTo>
                <a:cubicBezTo>
                  <a:pt x="34640" y="13177"/>
                  <a:pt x="40845" y="19406"/>
                  <a:pt x="40845" y="27092"/>
                </a:cubicBezTo>
                <a:cubicBezTo>
                  <a:pt x="40845" y="34777"/>
                  <a:pt x="34640" y="41007"/>
                  <a:pt x="26985" y="41007"/>
                </a:cubicBezTo>
                <a:cubicBezTo>
                  <a:pt x="19330" y="41007"/>
                  <a:pt x="13124" y="34777"/>
                  <a:pt x="13124" y="27092"/>
                </a:cubicBezTo>
                <a:cubicBezTo>
                  <a:pt x="13124" y="19406"/>
                  <a:pt x="19330" y="13177"/>
                  <a:pt x="26985" y="13177"/>
                </a:cubicBezTo>
                <a:close/>
                <a:moveTo>
                  <a:pt x="26985" y="0"/>
                </a:moveTo>
                <a:cubicBezTo>
                  <a:pt x="12081" y="0"/>
                  <a:pt x="0" y="12130"/>
                  <a:pt x="0" y="27092"/>
                </a:cubicBezTo>
                <a:cubicBezTo>
                  <a:pt x="0" y="42054"/>
                  <a:pt x="12081" y="54184"/>
                  <a:pt x="26985" y="54184"/>
                </a:cubicBezTo>
                <a:cubicBezTo>
                  <a:pt x="41887" y="54184"/>
                  <a:pt x="53968" y="42054"/>
                  <a:pt x="53968" y="27092"/>
                </a:cubicBezTo>
                <a:cubicBezTo>
                  <a:pt x="53968" y="12130"/>
                  <a:pt x="41887" y="0"/>
                  <a:pt x="26985" y="0"/>
                </a:cubicBez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157"/>
          <p:cNvSpPr/>
          <p:nvPr/>
        </p:nvSpPr>
        <p:spPr>
          <a:xfrm rot="1848319">
            <a:off x="6172266" y="2568770"/>
            <a:ext cx="3492400" cy="4079767"/>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157"/>
          <p:cNvSpPr/>
          <p:nvPr/>
        </p:nvSpPr>
        <p:spPr>
          <a:xfrm flipH="1" rot="7003599">
            <a:off x="19185" y="-1603363"/>
            <a:ext cx="3492424" cy="4079671"/>
          </a:xfrm>
          <a:custGeom>
            <a:rect b="b" l="l" r="r" t="t"/>
            <a:pathLst>
              <a:path extrusionOk="0" h="58474" w="50057">
                <a:moveTo>
                  <a:pt x="50057" y="0"/>
                </a:moveTo>
                <a:cubicBezTo>
                  <a:pt x="43474" y="898"/>
                  <a:pt x="37651" y="5576"/>
                  <a:pt x="35449" y="11928"/>
                </a:cubicBezTo>
                <a:cubicBezTo>
                  <a:pt x="33409" y="17811"/>
                  <a:pt x="33734" y="24451"/>
                  <a:pt x="29541" y="29453"/>
                </a:cubicBezTo>
                <a:cubicBezTo>
                  <a:pt x="25003" y="34866"/>
                  <a:pt x="17670" y="36814"/>
                  <a:pt x="11677" y="40081"/>
                </a:cubicBezTo>
                <a:cubicBezTo>
                  <a:pt x="8617" y="41749"/>
                  <a:pt x="5755" y="43845"/>
                  <a:pt x="3672" y="46674"/>
                </a:cubicBezTo>
                <a:cubicBezTo>
                  <a:pt x="1853" y="49152"/>
                  <a:pt x="668" y="52038"/>
                  <a:pt x="221" y="55079"/>
                </a:cubicBezTo>
                <a:cubicBezTo>
                  <a:pt x="59" y="56203"/>
                  <a:pt x="1" y="57339"/>
                  <a:pt x="48" y="58473"/>
                </a:cubicBezTo>
                <a:lnTo>
                  <a:pt x="50057" y="58473"/>
                </a:lnTo>
                <a:lnTo>
                  <a:pt x="50057" y="0"/>
                </a:lnTo>
                <a:close/>
              </a:path>
            </a:pathLst>
          </a:custGeom>
          <a:solidFill>
            <a:srgbClr val="FFFFFF">
              <a:alpha val="27843"/>
            </a:srgbClr>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5" name="Shape 875"/>
        <p:cNvGrpSpPr/>
        <p:nvPr/>
      </p:nvGrpSpPr>
      <p:grpSpPr>
        <a:xfrm>
          <a:off x="0" y="0"/>
          <a:ext cx="0" cy="0"/>
          <a:chOff x="0" y="0"/>
          <a:chExt cx="0" cy="0"/>
        </a:xfrm>
      </p:grpSpPr>
      <p:sp>
        <p:nvSpPr>
          <p:cNvPr id="876" name="Google Shape;876;p67"/>
          <p:cNvSpPr txBox="1"/>
          <p:nvPr>
            <p:ph type="ctrTitle"/>
          </p:nvPr>
        </p:nvSpPr>
        <p:spPr>
          <a:xfrm>
            <a:off x="1081500" y="2375680"/>
            <a:ext cx="6976800" cy="16734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877" name="Google Shape;877;p67"/>
          <p:cNvSpPr txBox="1"/>
          <p:nvPr>
            <p:ph idx="1" type="subTitle"/>
          </p:nvPr>
        </p:nvSpPr>
        <p:spPr>
          <a:xfrm>
            <a:off x="1820100" y="4262990"/>
            <a:ext cx="5504700" cy="493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transition>
    <p:fade thruBlk="1"/>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8" name="Shape 878"/>
        <p:cNvGrpSpPr/>
        <p:nvPr/>
      </p:nvGrpSpPr>
      <p:grpSpPr>
        <a:xfrm>
          <a:off x="0" y="0"/>
          <a:ext cx="0" cy="0"/>
          <a:chOff x="0" y="0"/>
          <a:chExt cx="0" cy="0"/>
        </a:xfrm>
      </p:grpSpPr>
      <p:sp>
        <p:nvSpPr>
          <p:cNvPr id="879" name="Google Shape;879;p68"/>
          <p:cNvSpPr txBox="1"/>
          <p:nvPr>
            <p:ph idx="1" type="body"/>
          </p:nvPr>
        </p:nvSpPr>
        <p:spPr>
          <a:xfrm>
            <a:off x="1894325" y="2285639"/>
            <a:ext cx="5364600" cy="1510800"/>
          </a:xfrm>
          <a:prstGeom prst="rect">
            <a:avLst/>
          </a:prstGeom>
          <a:noFill/>
          <a:ln>
            <a:noFill/>
          </a:ln>
        </p:spPr>
        <p:txBody>
          <a:bodyPr anchorCtr="0" anchor="ctr" bIns="91100" lIns="91100" spcFirstLastPara="1" rIns="91100" wrap="square" tIns="91100">
            <a:noAutofit/>
          </a:bodyPr>
          <a:lstStyle>
            <a:lvl1pPr indent="-342900" lvl="0" marL="457200" algn="l">
              <a:lnSpc>
                <a:spcPct val="115000"/>
              </a:lnSpc>
              <a:spcBef>
                <a:spcPts val="0"/>
              </a:spcBef>
              <a:spcAft>
                <a:spcPts val="0"/>
              </a:spcAft>
              <a:buSzPts val="18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80" name="Google Shape;880;p68"/>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1" name="Shape 881"/>
        <p:cNvGrpSpPr/>
        <p:nvPr/>
      </p:nvGrpSpPr>
      <p:grpSpPr>
        <a:xfrm>
          <a:off x="0" y="0"/>
          <a:ext cx="0" cy="0"/>
          <a:chOff x="0" y="0"/>
          <a:chExt cx="0" cy="0"/>
        </a:xfrm>
      </p:grpSpPr>
      <p:sp>
        <p:nvSpPr>
          <p:cNvPr id="882" name="Google Shape;882;p69"/>
          <p:cNvSpPr txBox="1"/>
          <p:nvPr>
            <p:ph type="title"/>
          </p:nvPr>
        </p:nvSpPr>
        <p:spPr>
          <a:xfrm>
            <a:off x="764075" y="2280788"/>
            <a:ext cx="3233400" cy="6021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3600"/>
              <a:buNone/>
              <a:defRPr sz="3600">
                <a:solidFill>
                  <a:schemeClr val="lt1"/>
                </a:solidFill>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883" name="Google Shape;883;p69"/>
          <p:cNvSpPr txBox="1"/>
          <p:nvPr>
            <p:ph idx="2" type="title"/>
          </p:nvPr>
        </p:nvSpPr>
        <p:spPr>
          <a:xfrm>
            <a:off x="3302094" y="1415282"/>
            <a:ext cx="612600" cy="4572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p:txBody>
      </p:sp>
      <p:sp>
        <p:nvSpPr>
          <p:cNvPr id="884" name="Google Shape;884;p69"/>
          <p:cNvSpPr txBox="1"/>
          <p:nvPr>
            <p:ph idx="1" type="subTitle"/>
          </p:nvPr>
        </p:nvSpPr>
        <p:spPr>
          <a:xfrm>
            <a:off x="1206825" y="2987340"/>
            <a:ext cx="2790600" cy="866700"/>
          </a:xfrm>
          <a:prstGeom prst="rect">
            <a:avLst/>
          </a:prstGeom>
          <a:noFill/>
          <a:ln>
            <a:noFill/>
          </a:ln>
        </p:spPr>
        <p:txBody>
          <a:bodyPr anchorCtr="0" anchor="t" bIns="91100" lIns="91100" spcFirstLastPara="1" rIns="91100" wrap="square" tIns="91100">
            <a:noAutofit/>
          </a:bodyPr>
          <a:lstStyle>
            <a:lvl1pPr lvl="0" algn="r">
              <a:lnSpc>
                <a:spcPct val="100000"/>
              </a:lnSpc>
              <a:spcBef>
                <a:spcPts val="0"/>
              </a:spcBef>
              <a:spcAft>
                <a:spcPts val="0"/>
              </a:spcAft>
              <a:buSzPts val="1600"/>
              <a:buNone/>
              <a:defRPr sz="1600">
                <a:solidFill>
                  <a:schemeClr val="lt1"/>
                </a:solidFill>
              </a:defRPr>
            </a:lvl1pPr>
            <a:lvl2pPr lvl="1" algn="r">
              <a:lnSpc>
                <a:spcPct val="100000"/>
              </a:lnSpc>
              <a:spcBef>
                <a:spcPts val="160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85" name="Shape 885"/>
        <p:cNvGrpSpPr/>
        <p:nvPr/>
      </p:nvGrpSpPr>
      <p:grpSpPr>
        <a:xfrm>
          <a:off x="0" y="0"/>
          <a:ext cx="0" cy="0"/>
          <a:chOff x="0" y="0"/>
          <a:chExt cx="0" cy="0"/>
        </a:xfrm>
      </p:grpSpPr>
      <p:sp>
        <p:nvSpPr>
          <p:cNvPr id="886" name="Google Shape;886;p70"/>
          <p:cNvSpPr txBox="1"/>
          <p:nvPr>
            <p:ph type="title"/>
          </p:nvPr>
        </p:nvSpPr>
        <p:spPr>
          <a:xfrm>
            <a:off x="773400" y="2495550"/>
            <a:ext cx="7650600" cy="764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887" name="Google Shape;887;p70"/>
          <p:cNvSpPr txBox="1"/>
          <p:nvPr>
            <p:ph idx="1" type="subTitle"/>
          </p:nvPr>
        </p:nvSpPr>
        <p:spPr>
          <a:xfrm>
            <a:off x="2057400" y="3347900"/>
            <a:ext cx="5029200" cy="1235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88" name="Google Shape;888;p70"/>
          <p:cNvSpPr/>
          <p:nvPr/>
        </p:nvSpPr>
        <p:spPr>
          <a:xfrm>
            <a:off x="130825" y="517851"/>
            <a:ext cx="3842150" cy="1444900"/>
          </a:xfrm>
          <a:custGeom>
            <a:rect b="b" l="l" r="r" t="t"/>
            <a:pathLst>
              <a:path extrusionOk="0" h="57796" w="153686">
                <a:moveTo>
                  <a:pt x="0" y="16930"/>
                </a:moveTo>
                <a:cubicBezTo>
                  <a:pt x="9502" y="14314"/>
                  <a:pt x="38972" y="-5001"/>
                  <a:pt x="57012" y="1231"/>
                </a:cubicBezTo>
                <a:cubicBezTo>
                  <a:pt x="75052" y="7463"/>
                  <a:pt x="92129" y="45747"/>
                  <a:pt x="108241" y="54320"/>
                </a:cubicBezTo>
                <a:cubicBezTo>
                  <a:pt x="124353" y="62893"/>
                  <a:pt x="146112" y="52943"/>
                  <a:pt x="153686" y="52667"/>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0"/>
          <p:cNvSpPr/>
          <p:nvPr/>
        </p:nvSpPr>
        <p:spPr>
          <a:xfrm>
            <a:off x="5162127" y="957223"/>
            <a:ext cx="3851050" cy="858200"/>
          </a:xfrm>
          <a:custGeom>
            <a:rect b="b" l="l" r="r" t="t"/>
            <a:pathLst>
              <a:path extrusionOk="0" h="34328" w="154042">
                <a:moveTo>
                  <a:pt x="154042" y="8652"/>
                </a:moveTo>
                <a:cubicBezTo>
                  <a:pt x="146330" y="12921"/>
                  <a:pt x="124518" y="35668"/>
                  <a:pt x="107771" y="34266"/>
                </a:cubicBezTo>
                <a:cubicBezTo>
                  <a:pt x="91024" y="32864"/>
                  <a:pt x="71522" y="2765"/>
                  <a:pt x="53560" y="239"/>
                </a:cubicBezTo>
                <a:cubicBezTo>
                  <a:pt x="35598" y="-2287"/>
                  <a:pt x="8927" y="15964"/>
                  <a:pt x="0" y="19109"/>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0" name="Shape 890"/>
        <p:cNvGrpSpPr/>
        <p:nvPr/>
      </p:nvGrpSpPr>
      <p:grpSpPr>
        <a:xfrm>
          <a:off x="0" y="0"/>
          <a:ext cx="0" cy="0"/>
          <a:chOff x="0" y="0"/>
          <a:chExt cx="0" cy="0"/>
        </a:xfrm>
      </p:grpSpPr>
      <p:sp>
        <p:nvSpPr>
          <p:cNvPr id="891" name="Google Shape;891;p71"/>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8" name="Shape 238"/>
        <p:cNvGrpSpPr/>
        <p:nvPr/>
      </p:nvGrpSpPr>
      <p:grpSpPr>
        <a:xfrm>
          <a:off x="0" y="0"/>
          <a:ext cx="0" cy="0"/>
          <a:chOff x="0" y="0"/>
          <a:chExt cx="0" cy="0"/>
        </a:xfrm>
      </p:grpSpPr>
      <p:pic>
        <p:nvPicPr>
          <p:cNvPr id="239" name="Google Shape;239;p403"/>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240" name="Google Shape;240;p403"/>
          <p:cNvGrpSpPr/>
          <p:nvPr/>
        </p:nvGrpSpPr>
        <p:grpSpPr>
          <a:xfrm>
            <a:off x="88212" y="97287"/>
            <a:ext cx="8714100" cy="4904100"/>
            <a:chOff x="88212" y="97287"/>
            <a:chExt cx="8714100" cy="4904100"/>
          </a:xfrm>
        </p:grpSpPr>
        <p:sp>
          <p:nvSpPr>
            <p:cNvPr id="241" name="Google Shape;241;p403"/>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403"/>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403"/>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403"/>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03"/>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03"/>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03"/>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403"/>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403"/>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403"/>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403"/>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03"/>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03"/>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03"/>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03"/>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03"/>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403"/>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03"/>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03"/>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03"/>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03"/>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03"/>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03"/>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03"/>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403"/>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03"/>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403"/>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03"/>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03"/>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03"/>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03"/>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03"/>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03"/>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03"/>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03"/>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03"/>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403"/>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403"/>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03"/>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03"/>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03"/>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03"/>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03"/>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03"/>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03"/>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403"/>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03"/>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03"/>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03"/>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03"/>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03"/>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03"/>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03"/>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03"/>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03"/>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03"/>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03"/>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 name="Google Shape;298;p403"/>
          <p:cNvSpPr txBox="1"/>
          <p:nvPr>
            <p:ph type="title"/>
          </p:nvPr>
        </p:nvSpPr>
        <p:spPr>
          <a:xfrm>
            <a:off x="1601225" y="874250"/>
            <a:ext cx="5949300" cy="453000"/>
          </a:xfrm>
          <a:prstGeom prst="rect">
            <a:avLst/>
          </a:prstGeom>
          <a:noFill/>
          <a:ln>
            <a:noFill/>
          </a:ln>
          <a:effectLst>
            <a:outerShdw blurRad="71438" rotWithShape="0" algn="bl" dir="5400000" dist="19050">
              <a:schemeClr val="lt1">
                <a:alpha val="29803"/>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299" name="Google Shape;299;p403"/>
          <p:cNvSpPr txBox="1"/>
          <p:nvPr>
            <p:ph idx="1" type="body"/>
          </p:nvPr>
        </p:nvSpPr>
        <p:spPr>
          <a:xfrm>
            <a:off x="1601225" y="1533975"/>
            <a:ext cx="2887500" cy="25323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00" name="Google Shape;300;p403"/>
          <p:cNvSpPr txBox="1"/>
          <p:nvPr>
            <p:ph idx="2" type="body"/>
          </p:nvPr>
        </p:nvSpPr>
        <p:spPr>
          <a:xfrm>
            <a:off x="4662929" y="1533975"/>
            <a:ext cx="2887500" cy="25323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01" name="Google Shape;301;p403"/>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302" name="Google Shape;302;p403"/>
          <p:cNvSpPr/>
          <p:nvPr/>
        </p:nvSpPr>
        <p:spPr>
          <a:xfrm>
            <a:off x="3886200" y="1359275"/>
            <a:ext cx="1371600" cy="9000"/>
          </a:xfrm>
          <a:prstGeom prst="rect">
            <a:avLst/>
          </a:prstGeom>
          <a:gradFill>
            <a:gsLst>
              <a:gs pos="0">
                <a:srgbClr val="BD9239">
                  <a:alpha val="0"/>
                </a:srgbClr>
              </a:gs>
              <a:gs pos="14000">
                <a:srgbClr val="BD9239"/>
              </a:gs>
              <a:gs pos="50000">
                <a:srgbClr val="E5C575"/>
              </a:gs>
              <a:gs pos="86000">
                <a:srgbClr val="BD9239"/>
              </a:gs>
              <a:gs pos="100000">
                <a:srgbClr val="BD9239">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92" name="Shape 892"/>
        <p:cNvGrpSpPr/>
        <p:nvPr/>
      </p:nvGrpSpPr>
      <p:grpSpPr>
        <a:xfrm>
          <a:off x="0" y="0"/>
          <a:ext cx="0" cy="0"/>
          <a:chOff x="0" y="0"/>
          <a:chExt cx="0" cy="0"/>
        </a:xfrm>
      </p:grpSpPr>
      <p:sp>
        <p:nvSpPr>
          <p:cNvPr id="893" name="Google Shape;893;p158"/>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94" name="Google Shape;894;p158"/>
          <p:cNvSpPr txBox="1"/>
          <p:nvPr>
            <p:ph idx="1" type="subTitle"/>
          </p:nvPr>
        </p:nvSpPr>
        <p:spPr>
          <a:xfrm>
            <a:off x="1496075" y="1967178"/>
            <a:ext cx="2286000" cy="493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2000"/>
              <a:buFont typeface="Special Elite"/>
              <a:buNone/>
              <a:defRPr sz="2000">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95" name="Google Shape;895;p158"/>
          <p:cNvSpPr txBox="1"/>
          <p:nvPr>
            <p:ph idx="2" type="subTitle"/>
          </p:nvPr>
        </p:nvSpPr>
        <p:spPr>
          <a:xfrm>
            <a:off x="1496075" y="2799949"/>
            <a:ext cx="2286000" cy="1209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600"/>
              <a:buNone/>
              <a:defRPr sz="1600">
                <a:solidFill>
                  <a:schemeClr val="lt1"/>
                </a:solidFill>
              </a:defRPr>
            </a:lvl1pPr>
            <a:lvl2pPr lvl="1" algn="ctr">
              <a:lnSpc>
                <a:spcPct val="100000"/>
              </a:lnSpc>
              <a:spcBef>
                <a:spcPts val="160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96" name="Google Shape;896;p158"/>
          <p:cNvSpPr txBox="1"/>
          <p:nvPr>
            <p:ph idx="3" type="subTitle"/>
          </p:nvPr>
        </p:nvSpPr>
        <p:spPr>
          <a:xfrm>
            <a:off x="5355000" y="1967178"/>
            <a:ext cx="2286000" cy="493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2000"/>
              <a:buFont typeface="Special Elite"/>
              <a:buNone/>
              <a:defRPr sz="2000">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97" name="Google Shape;897;p158"/>
          <p:cNvSpPr txBox="1"/>
          <p:nvPr>
            <p:ph idx="4" type="subTitle"/>
          </p:nvPr>
        </p:nvSpPr>
        <p:spPr>
          <a:xfrm>
            <a:off x="5355000" y="2799949"/>
            <a:ext cx="2286000" cy="1209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600"/>
              <a:buNone/>
              <a:defRPr sz="1600">
                <a:solidFill>
                  <a:schemeClr val="lt1"/>
                </a:solidFill>
              </a:defRPr>
            </a:lvl1pPr>
            <a:lvl2pPr lvl="1" algn="ctr">
              <a:lnSpc>
                <a:spcPct val="100000"/>
              </a:lnSpc>
              <a:spcBef>
                <a:spcPts val="160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98" name="Shape 898"/>
        <p:cNvGrpSpPr/>
        <p:nvPr/>
      </p:nvGrpSpPr>
      <p:grpSpPr>
        <a:xfrm>
          <a:off x="0" y="0"/>
          <a:ext cx="0" cy="0"/>
          <a:chOff x="0" y="0"/>
          <a:chExt cx="0" cy="0"/>
        </a:xfrm>
      </p:grpSpPr>
      <p:sp>
        <p:nvSpPr>
          <p:cNvPr id="899" name="Google Shape;899;p159"/>
          <p:cNvSpPr txBox="1"/>
          <p:nvPr>
            <p:ph type="title"/>
          </p:nvPr>
        </p:nvSpPr>
        <p:spPr>
          <a:xfrm>
            <a:off x="722375" y="1709358"/>
            <a:ext cx="32751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0" name="Google Shape;900;p159"/>
          <p:cNvSpPr txBox="1"/>
          <p:nvPr>
            <p:ph idx="1" type="subTitle"/>
          </p:nvPr>
        </p:nvSpPr>
        <p:spPr>
          <a:xfrm>
            <a:off x="722375" y="2285350"/>
            <a:ext cx="3275100" cy="1565400"/>
          </a:xfrm>
          <a:prstGeom prst="rect">
            <a:avLst/>
          </a:prstGeom>
          <a:noFill/>
          <a:ln>
            <a:noFill/>
          </a:ln>
        </p:spPr>
        <p:txBody>
          <a:bodyPr anchorCtr="0" anchor="t" bIns="91100" lIns="91100" spcFirstLastPara="1" rIns="91100" wrap="square" tIns="91100">
            <a:noAutofit/>
          </a:bodyPr>
          <a:lstStyle>
            <a:lvl1pPr lvl="0" algn="r">
              <a:lnSpc>
                <a:spcPct val="100000"/>
              </a:lnSpc>
              <a:spcBef>
                <a:spcPts val="0"/>
              </a:spcBef>
              <a:spcAft>
                <a:spcPts val="0"/>
              </a:spcAft>
              <a:buClr>
                <a:srgbClr val="FFFFFF"/>
              </a:buClr>
              <a:buSzPts val="1600"/>
              <a:buNone/>
              <a:defRPr sz="1600">
                <a:solidFill>
                  <a:srgbClr val="FFFFFF"/>
                </a:solidFill>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01" name="Shape 901"/>
        <p:cNvGrpSpPr/>
        <p:nvPr/>
      </p:nvGrpSpPr>
      <p:grpSpPr>
        <a:xfrm>
          <a:off x="0" y="0"/>
          <a:ext cx="0" cy="0"/>
          <a:chOff x="0" y="0"/>
          <a:chExt cx="0" cy="0"/>
        </a:xfrm>
      </p:grpSpPr>
      <p:sp>
        <p:nvSpPr>
          <p:cNvPr id="902" name="Google Shape;902;p160"/>
          <p:cNvSpPr txBox="1"/>
          <p:nvPr>
            <p:ph type="title"/>
          </p:nvPr>
        </p:nvSpPr>
        <p:spPr>
          <a:xfrm>
            <a:off x="746700" y="1180754"/>
            <a:ext cx="7650600" cy="7647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p:txBody>
      </p:sp>
      <p:sp>
        <p:nvSpPr>
          <p:cNvPr id="903" name="Google Shape;903;p160"/>
          <p:cNvSpPr txBox="1"/>
          <p:nvPr>
            <p:ph idx="1" type="subTitle"/>
          </p:nvPr>
        </p:nvSpPr>
        <p:spPr>
          <a:xfrm>
            <a:off x="2057400" y="2033104"/>
            <a:ext cx="5029200" cy="1235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904" name="Google Shape;904;p160"/>
          <p:cNvSpPr/>
          <p:nvPr/>
        </p:nvSpPr>
        <p:spPr>
          <a:xfrm>
            <a:off x="130825" y="2727651"/>
            <a:ext cx="3842150" cy="1444900"/>
          </a:xfrm>
          <a:custGeom>
            <a:rect b="b" l="l" r="r" t="t"/>
            <a:pathLst>
              <a:path extrusionOk="0" h="57796" w="153686">
                <a:moveTo>
                  <a:pt x="0" y="16930"/>
                </a:moveTo>
                <a:cubicBezTo>
                  <a:pt x="9502" y="14314"/>
                  <a:pt x="38972" y="-5001"/>
                  <a:pt x="57012" y="1231"/>
                </a:cubicBezTo>
                <a:cubicBezTo>
                  <a:pt x="75052" y="7463"/>
                  <a:pt x="92129" y="45747"/>
                  <a:pt x="108241" y="54320"/>
                </a:cubicBezTo>
                <a:cubicBezTo>
                  <a:pt x="124353" y="62893"/>
                  <a:pt x="146112" y="52943"/>
                  <a:pt x="153686" y="52667"/>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0"/>
          <p:cNvSpPr/>
          <p:nvPr/>
        </p:nvSpPr>
        <p:spPr>
          <a:xfrm>
            <a:off x="5414450" y="3160062"/>
            <a:ext cx="3598725" cy="865325"/>
          </a:xfrm>
          <a:custGeom>
            <a:rect b="b" l="l" r="r" t="t"/>
            <a:pathLst>
              <a:path extrusionOk="0" h="34613" w="143949">
                <a:moveTo>
                  <a:pt x="143949" y="8937"/>
                </a:moveTo>
                <a:cubicBezTo>
                  <a:pt x="136237" y="13206"/>
                  <a:pt x="114425" y="35953"/>
                  <a:pt x="97678" y="34551"/>
                </a:cubicBezTo>
                <a:cubicBezTo>
                  <a:pt x="80931" y="33149"/>
                  <a:pt x="59747" y="3969"/>
                  <a:pt x="43467" y="524"/>
                </a:cubicBezTo>
                <a:cubicBezTo>
                  <a:pt x="27187" y="-2921"/>
                  <a:pt x="7245" y="11655"/>
                  <a:pt x="0" y="13881"/>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06" name="Shape 906"/>
        <p:cNvGrpSpPr/>
        <p:nvPr/>
      </p:nvGrpSpPr>
      <p:grpSpPr>
        <a:xfrm>
          <a:off x="0" y="0"/>
          <a:ext cx="0" cy="0"/>
          <a:chOff x="0" y="0"/>
          <a:chExt cx="0" cy="0"/>
        </a:xfrm>
      </p:grpSpPr>
      <p:sp>
        <p:nvSpPr>
          <p:cNvPr id="907" name="Google Shape;907;p161"/>
          <p:cNvSpPr txBox="1"/>
          <p:nvPr>
            <p:ph type="title"/>
          </p:nvPr>
        </p:nvSpPr>
        <p:spPr>
          <a:xfrm>
            <a:off x="4712000" y="1001850"/>
            <a:ext cx="3633300" cy="13221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Tree>
  </p:cSld>
  <p:clrMapOvr>
    <a:masterClrMapping/>
  </p:clrMapOvr>
  <p:transition>
    <p:fade thruBlk="1"/>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08" name="Shape 908"/>
        <p:cNvGrpSpPr/>
        <p:nvPr/>
      </p:nvGrpSpPr>
      <p:grpSpPr>
        <a:xfrm>
          <a:off x="0" y="0"/>
          <a:ext cx="0" cy="0"/>
          <a:chOff x="0" y="0"/>
          <a:chExt cx="0" cy="0"/>
        </a:xfrm>
      </p:grpSpPr>
      <p:sp>
        <p:nvSpPr>
          <p:cNvPr id="909" name="Google Shape;909;p162"/>
          <p:cNvSpPr/>
          <p:nvPr/>
        </p:nvSpPr>
        <p:spPr>
          <a:xfrm>
            <a:off x="1906774" y="1301375"/>
            <a:ext cx="5330456" cy="2004207"/>
          </a:xfrm>
          <a:custGeom>
            <a:rect b="b" l="l" r="r" t="t"/>
            <a:pathLst>
              <a:path extrusionOk="0" h="30866" w="67971">
                <a:moveTo>
                  <a:pt x="527" y="0"/>
                </a:moveTo>
                <a:lnTo>
                  <a:pt x="527" y="0"/>
                </a:lnTo>
                <a:cubicBezTo>
                  <a:pt x="941" y="6730"/>
                  <a:pt x="1091" y="14173"/>
                  <a:pt x="1" y="20828"/>
                </a:cubicBezTo>
                <a:cubicBezTo>
                  <a:pt x="1649" y="20611"/>
                  <a:pt x="3336" y="20544"/>
                  <a:pt x="5035" y="20544"/>
                </a:cubicBezTo>
                <a:cubicBezTo>
                  <a:pt x="7752" y="20544"/>
                  <a:pt x="10498" y="20715"/>
                  <a:pt x="13159" y="20715"/>
                </a:cubicBezTo>
                <a:cubicBezTo>
                  <a:pt x="15584" y="20715"/>
                  <a:pt x="18018" y="20696"/>
                  <a:pt x="20452" y="20696"/>
                </a:cubicBezTo>
                <a:cubicBezTo>
                  <a:pt x="22886" y="20696"/>
                  <a:pt x="25320" y="20715"/>
                  <a:pt x="27745" y="20790"/>
                </a:cubicBezTo>
                <a:cubicBezTo>
                  <a:pt x="28084" y="20790"/>
                  <a:pt x="28309" y="21128"/>
                  <a:pt x="28196" y="21429"/>
                </a:cubicBezTo>
                <a:cubicBezTo>
                  <a:pt x="30226" y="24474"/>
                  <a:pt x="31956" y="27707"/>
                  <a:pt x="33760" y="30865"/>
                </a:cubicBezTo>
                <a:cubicBezTo>
                  <a:pt x="36016" y="27970"/>
                  <a:pt x="37294" y="24211"/>
                  <a:pt x="38948" y="20903"/>
                </a:cubicBezTo>
                <a:cubicBezTo>
                  <a:pt x="39026" y="20748"/>
                  <a:pt x="39192" y="20646"/>
                  <a:pt x="39373" y="20646"/>
                </a:cubicBezTo>
                <a:cubicBezTo>
                  <a:pt x="39456" y="20646"/>
                  <a:pt x="39542" y="20668"/>
                  <a:pt x="39625" y="20715"/>
                </a:cubicBezTo>
                <a:lnTo>
                  <a:pt x="39775" y="20715"/>
                </a:lnTo>
                <a:cubicBezTo>
                  <a:pt x="41612" y="20462"/>
                  <a:pt x="43508" y="20388"/>
                  <a:pt x="45413" y="20388"/>
                </a:cubicBezTo>
                <a:cubicBezTo>
                  <a:pt x="48034" y="20388"/>
                  <a:pt x="50672" y="20527"/>
                  <a:pt x="53196" y="20527"/>
                </a:cubicBezTo>
                <a:lnTo>
                  <a:pt x="67896" y="20527"/>
                </a:lnTo>
                <a:cubicBezTo>
                  <a:pt x="67369" y="13873"/>
                  <a:pt x="67896" y="6955"/>
                  <a:pt x="67971" y="264"/>
                </a:cubicBezTo>
                <a:cubicBezTo>
                  <a:pt x="45490" y="188"/>
                  <a:pt x="23008" y="264"/>
                  <a:pt x="527"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162"/>
          <p:cNvSpPr/>
          <p:nvPr/>
        </p:nvSpPr>
        <p:spPr>
          <a:xfrm>
            <a:off x="-1235974" y="3305582"/>
            <a:ext cx="4578925" cy="1460325"/>
          </a:xfrm>
          <a:custGeom>
            <a:rect b="b" l="l" r="r" t="t"/>
            <a:pathLst>
              <a:path extrusionOk="0" h="58413" w="183157">
                <a:moveTo>
                  <a:pt x="0" y="17091"/>
                </a:moveTo>
                <a:cubicBezTo>
                  <a:pt x="9502" y="14475"/>
                  <a:pt x="38191" y="-5354"/>
                  <a:pt x="57012" y="1392"/>
                </a:cubicBezTo>
                <a:cubicBezTo>
                  <a:pt x="75833" y="8138"/>
                  <a:pt x="91900" y="51921"/>
                  <a:pt x="112924" y="57565"/>
                </a:cubicBezTo>
                <a:cubicBezTo>
                  <a:pt x="133948" y="63209"/>
                  <a:pt x="171452" y="38974"/>
                  <a:pt x="183157" y="35256"/>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2"/>
          <p:cNvSpPr/>
          <p:nvPr/>
        </p:nvSpPr>
        <p:spPr>
          <a:xfrm>
            <a:off x="6450752" y="618062"/>
            <a:ext cx="3598725" cy="865325"/>
          </a:xfrm>
          <a:custGeom>
            <a:rect b="b" l="l" r="r" t="t"/>
            <a:pathLst>
              <a:path extrusionOk="0" h="34613" w="143949">
                <a:moveTo>
                  <a:pt x="143949" y="8937"/>
                </a:moveTo>
                <a:cubicBezTo>
                  <a:pt x="136237" y="13206"/>
                  <a:pt x="114425" y="35953"/>
                  <a:pt x="97678" y="34551"/>
                </a:cubicBezTo>
                <a:cubicBezTo>
                  <a:pt x="80931" y="33149"/>
                  <a:pt x="59747" y="3969"/>
                  <a:pt x="43467" y="524"/>
                </a:cubicBezTo>
                <a:cubicBezTo>
                  <a:pt x="27187" y="-2921"/>
                  <a:pt x="7245" y="11655"/>
                  <a:pt x="0" y="13881"/>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62"/>
          <p:cNvSpPr txBox="1"/>
          <p:nvPr>
            <p:ph type="title"/>
          </p:nvPr>
        </p:nvSpPr>
        <p:spPr>
          <a:xfrm>
            <a:off x="1959750" y="1326053"/>
            <a:ext cx="5224500" cy="1300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8000"/>
              <a:buNone/>
              <a:defRPr sz="8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913" name="Google Shape;913;p162"/>
          <p:cNvSpPr txBox="1"/>
          <p:nvPr>
            <p:ph idx="1" type="subTitle"/>
          </p:nvPr>
        </p:nvSpPr>
        <p:spPr>
          <a:xfrm>
            <a:off x="2304300" y="3424100"/>
            <a:ext cx="4535400" cy="8652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600"/>
              <a:buNone/>
              <a:defRPr sz="1600">
                <a:solidFill>
                  <a:srgbClr val="FFFFFF"/>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transition>
    <p:fade thruBlk="1"/>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14" name="Shape 914"/>
        <p:cNvGrpSpPr/>
        <p:nvPr/>
      </p:nvGrpSpPr>
      <p:grpSpPr>
        <a:xfrm>
          <a:off x="0" y="0"/>
          <a:ext cx="0" cy="0"/>
          <a:chOff x="0" y="0"/>
          <a:chExt cx="0" cy="0"/>
        </a:xfrm>
      </p:grpSpPr>
    </p:spTree>
  </p:cSld>
  <p:clrMapOvr>
    <a:masterClrMapping/>
  </p:clrMapOvr>
  <p:transition>
    <p:fade thruBlk="1"/>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915" name="Shape 915"/>
        <p:cNvGrpSpPr/>
        <p:nvPr/>
      </p:nvGrpSpPr>
      <p:grpSpPr>
        <a:xfrm>
          <a:off x="0" y="0"/>
          <a:ext cx="0" cy="0"/>
          <a:chOff x="0" y="0"/>
          <a:chExt cx="0" cy="0"/>
        </a:xfrm>
      </p:grpSpPr>
      <p:sp>
        <p:nvSpPr>
          <p:cNvPr id="916" name="Google Shape;916;p164"/>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7" name="Google Shape;917;p164"/>
          <p:cNvSpPr txBox="1"/>
          <p:nvPr>
            <p:ph idx="2" type="title"/>
          </p:nvPr>
        </p:nvSpPr>
        <p:spPr>
          <a:xfrm>
            <a:off x="1307073" y="2204695"/>
            <a:ext cx="612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p:txBody>
      </p:sp>
      <p:sp>
        <p:nvSpPr>
          <p:cNvPr id="918" name="Google Shape;918;p164"/>
          <p:cNvSpPr txBox="1"/>
          <p:nvPr>
            <p:ph idx="3" type="title"/>
          </p:nvPr>
        </p:nvSpPr>
        <p:spPr>
          <a:xfrm>
            <a:off x="3303566" y="2204695"/>
            <a:ext cx="612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p:txBody>
      </p:sp>
      <p:sp>
        <p:nvSpPr>
          <p:cNvPr id="919" name="Google Shape;919;p164"/>
          <p:cNvSpPr txBox="1"/>
          <p:nvPr>
            <p:ph idx="4" type="title"/>
          </p:nvPr>
        </p:nvSpPr>
        <p:spPr>
          <a:xfrm>
            <a:off x="5300059" y="2204695"/>
            <a:ext cx="612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p:txBody>
      </p:sp>
      <p:sp>
        <p:nvSpPr>
          <p:cNvPr id="920" name="Google Shape;920;p164"/>
          <p:cNvSpPr txBox="1"/>
          <p:nvPr>
            <p:ph idx="5" type="title"/>
          </p:nvPr>
        </p:nvSpPr>
        <p:spPr>
          <a:xfrm>
            <a:off x="7296552" y="2204695"/>
            <a:ext cx="612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chemeClr val="dk1"/>
              </a:buClr>
              <a:buSzPts val="3200"/>
              <a:buNone/>
              <a:defRPr sz="3200">
                <a:solidFill>
                  <a:schemeClr val="dk1"/>
                </a:solidFill>
              </a:defRPr>
            </a:lvl1pPr>
            <a:lvl2pPr lvl="1" algn="ctr">
              <a:lnSpc>
                <a:spcPct val="100000"/>
              </a:lnSpc>
              <a:spcBef>
                <a:spcPts val="0"/>
              </a:spcBef>
              <a:spcAft>
                <a:spcPts val="0"/>
              </a:spcAft>
              <a:buClr>
                <a:schemeClr val="dk1"/>
              </a:buClr>
              <a:buSzPts val="3200"/>
              <a:buNone/>
              <a:defRPr sz="3200">
                <a:solidFill>
                  <a:schemeClr val="dk1"/>
                </a:solidFill>
              </a:defRPr>
            </a:lvl2pPr>
            <a:lvl3pPr lvl="2" algn="ctr">
              <a:lnSpc>
                <a:spcPct val="100000"/>
              </a:lnSpc>
              <a:spcBef>
                <a:spcPts val="0"/>
              </a:spcBef>
              <a:spcAft>
                <a:spcPts val="0"/>
              </a:spcAft>
              <a:buClr>
                <a:schemeClr val="dk1"/>
              </a:buClr>
              <a:buSzPts val="3200"/>
              <a:buNone/>
              <a:defRPr sz="3200">
                <a:solidFill>
                  <a:schemeClr val="dk1"/>
                </a:solidFill>
              </a:defRPr>
            </a:lvl3pPr>
            <a:lvl4pPr lvl="3" algn="ctr">
              <a:lnSpc>
                <a:spcPct val="100000"/>
              </a:lnSpc>
              <a:spcBef>
                <a:spcPts val="0"/>
              </a:spcBef>
              <a:spcAft>
                <a:spcPts val="0"/>
              </a:spcAft>
              <a:buClr>
                <a:schemeClr val="dk1"/>
              </a:buClr>
              <a:buSzPts val="3200"/>
              <a:buNone/>
              <a:defRPr sz="3200">
                <a:solidFill>
                  <a:schemeClr val="dk1"/>
                </a:solidFill>
              </a:defRPr>
            </a:lvl4pPr>
            <a:lvl5pPr lvl="4" algn="ctr">
              <a:lnSpc>
                <a:spcPct val="100000"/>
              </a:lnSpc>
              <a:spcBef>
                <a:spcPts val="0"/>
              </a:spcBef>
              <a:spcAft>
                <a:spcPts val="0"/>
              </a:spcAft>
              <a:buClr>
                <a:schemeClr val="dk1"/>
              </a:buClr>
              <a:buSzPts val="3200"/>
              <a:buNone/>
              <a:defRPr sz="3200">
                <a:solidFill>
                  <a:schemeClr val="dk1"/>
                </a:solidFill>
              </a:defRPr>
            </a:lvl5pPr>
            <a:lvl6pPr lvl="5" algn="ctr">
              <a:lnSpc>
                <a:spcPct val="100000"/>
              </a:lnSpc>
              <a:spcBef>
                <a:spcPts val="0"/>
              </a:spcBef>
              <a:spcAft>
                <a:spcPts val="0"/>
              </a:spcAft>
              <a:buClr>
                <a:schemeClr val="dk1"/>
              </a:buClr>
              <a:buSzPts val="3200"/>
              <a:buNone/>
              <a:defRPr sz="3200">
                <a:solidFill>
                  <a:schemeClr val="dk1"/>
                </a:solidFill>
              </a:defRPr>
            </a:lvl6pPr>
            <a:lvl7pPr lvl="6" algn="ctr">
              <a:lnSpc>
                <a:spcPct val="100000"/>
              </a:lnSpc>
              <a:spcBef>
                <a:spcPts val="0"/>
              </a:spcBef>
              <a:spcAft>
                <a:spcPts val="0"/>
              </a:spcAft>
              <a:buClr>
                <a:schemeClr val="dk1"/>
              </a:buClr>
              <a:buSzPts val="3200"/>
              <a:buNone/>
              <a:defRPr sz="3200">
                <a:solidFill>
                  <a:schemeClr val="dk1"/>
                </a:solidFill>
              </a:defRPr>
            </a:lvl7pPr>
            <a:lvl8pPr lvl="7" algn="ctr">
              <a:lnSpc>
                <a:spcPct val="100000"/>
              </a:lnSpc>
              <a:spcBef>
                <a:spcPts val="0"/>
              </a:spcBef>
              <a:spcAft>
                <a:spcPts val="0"/>
              </a:spcAft>
              <a:buClr>
                <a:schemeClr val="dk1"/>
              </a:buClr>
              <a:buSzPts val="3200"/>
              <a:buNone/>
              <a:defRPr sz="3200">
                <a:solidFill>
                  <a:schemeClr val="dk1"/>
                </a:solidFill>
              </a:defRPr>
            </a:lvl8pPr>
            <a:lvl9pPr lvl="8" algn="ctr">
              <a:lnSpc>
                <a:spcPct val="100000"/>
              </a:lnSpc>
              <a:spcBef>
                <a:spcPts val="0"/>
              </a:spcBef>
              <a:spcAft>
                <a:spcPts val="0"/>
              </a:spcAft>
              <a:buClr>
                <a:schemeClr val="dk1"/>
              </a:buClr>
              <a:buSzPts val="3200"/>
              <a:buNone/>
              <a:defRPr sz="3200">
                <a:solidFill>
                  <a:schemeClr val="dk1"/>
                </a:solidFill>
              </a:defRPr>
            </a:lvl9pPr>
          </a:lstStyle>
          <a:p/>
        </p:txBody>
      </p:sp>
      <p:sp>
        <p:nvSpPr>
          <p:cNvPr id="921" name="Google Shape;921;p164"/>
          <p:cNvSpPr txBox="1"/>
          <p:nvPr>
            <p:ph idx="1" type="subTitle"/>
          </p:nvPr>
        </p:nvSpPr>
        <p:spPr>
          <a:xfrm>
            <a:off x="699460" y="2992454"/>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chemeClr val="lt1"/>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22" name="Google Shape;922;p164"/>
          <p:cNvSpPr txBox="1"/>
          <p:nvPr>
            <p:ph idx="6" type="subTitle"/>
          </p:nvPr>
        </p:nvSpPr>
        <p:spPr>
          <a:xfrm>
            <a:off x="700650" y="3423604"/>
            <a:ext cx="1755600" cy="8133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3" name="Google Shape;923;p164"/>
          <p:cNvSpPr txBox="1"/>
          <p:nvPr>
            <p:ph idx="7" type="subTitle"/>
          </p:nvPr>
        </p:nvSpPr>
        <p:spPr>
          <a:xfrm>
            <a:off x="2695953" y="2992454"/>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chemeClr val="lt1"/>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24" name="Google Shape;924;p164"/>
          <p:cNvSpPr txBox="1"/>
          <p:nvPr>
            <p:ph idx="8" type="subTitle"/>
          </p:nvPr>
        </p:nvSpPr>
        <p:spPr>
          <a:xfrm>
            <a:off x="4692447" y="2992454"/>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chemeClr val="lt1"/>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25" name="Google Shape;925;p164"/>
          <p:cNvSpPr txBox="1"/>
          <p:nvPr>
            <p:ph idx="9" type="subTitle"/>
          </p:nvPr>
        </p:nvSpPr>
        <p:spPr>
          <a:xfrm>
            <a:off x="6688940" y="2992454"/>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chemeClr val="lt1"/>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26" name="Google Shape;926;p164"/>
          <p:cNvSpPr txBox="1"/>
          <p:nvPr>
            <p:ph idx="13" type="subTitle"/>
          </p:nvPr>
        </p:nvSpPr>
        <p:spPr>
          <a:xfrm>
            <a:off x="2696750" y="3423604"/>
            <a:ext cx="1755600" cy="8133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7" name="Google Shape;927;p164"/>
          <p:cNvSpPr txBox="1"/>
          <p:nvPr>
            <p:ph idx="14" type="subTitle"/>
          </p:nvPr>
        </p:nvSpPr>
        <p:spPr>
          <a:xfrm>
            <a:off x="4692849" y="3423604"/>
            <a:ext cx="1755600" cy="8133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28" name="Google Shape;928;p164"/>
          <p:cNvSpPr txBox="1"/>
          <p:nvPr>
            <p:ph idx="15" type="subTitle"/>
          </p:nvPr>
        </p:nvSpPr>
        <p:spPr>
          <a:xfrm>
            <a:off x="6688949" y="3423604"/>
            <a:ext cx="1755600" cy="8133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929" name="Shape 929"/>
        <p:cNvGrpSpPr/>
        <p:nvPr/>
      </p:nvGrpSpPr>
      <p:grpSpPr>
        <a:xfrm>
          <a:off x="0" y="0"/>
          <a:ext cx="0" cy="0"/>
          <a:chOff x="0" y="0"/>
          <a:chExt cx="0" cy="0"/>
        </a:xfrm>
      </p:grpSpPr>
      <p:sp>
        <p:nvSpPr>
          <p:cNvPr id="930" name="Google Shape;930;p165"/>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31" name="Google Shape;931;p165"/>
          <p:cNvSpPr txBox="1"/>
          <p:nvPr>
            <p:ph idx="1" type="subTitle"/>
          </p:nvPr>
        </p:nvSpPr>
        <p:spPr>
          <a:xfrm>
            <a:off x="699460"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2" name="Google Shape;932;p165"/>
          <p:cNvSpPr txBox="1"/>
          <p:nvPr>
            <p:ph idx="2" type="subTitle"/>
          </p:nvPr>
        </p:nvSpPr>
        <p:spPr>
          <a:xfrm>
            <a:off x="700650"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3" name="Google Shape;933;p165"/>
          <p:cNvSpPr txBox="1"/>
          <p:nvPr>
            <p:ph idx="3" type="subTitle"/>
          </p:nvPr>
        </p:nvSpPr>
        <p:spPr>
          <a:xfrm>
            <a:off x="2695953"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4" name="Google Shape;934;p165"/>
          <p:cNvSpPr txBox="1"/>
          <p:nvPr>
            <p:ph idx="4" type="subTitle"/>
          </p:nvPr>
        </p:nvSpPr>
        <p:spPr>
          <a:xfrm>
            <a:off x="4692447"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5" name="Google Shape;935;p165"/>
          <p:cNvSpPr txBox="1"/>
          <p:nvPr>
            <p:ph idx="5" type="subTitle"/>
          </p:nvPr>
        </p:nvSpPr>
        <p:spPr>
          <a:xfrm>
            <a:off x="6688940"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36" name="Google Shape;936;p165"/>
          <p:cNvSpPr txBox="1"/>
          <p:nvPr>
            <p:ph idx="6" type="subTitle"/>
          </p:nvPr>
        </p:nvSpPr>
        <p:spPr>
          <a:xfrm>
            <a:off x="2696748"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7" name="Google Shape;937;p165"/>
          <p:cNvSpPr txBox="1"/>
          <p:nvPr>
            <p:ph idx="7" type="subTitle"/>
          </p:nvPr>
        </p:nvSpPr>
        <p:spPr>
          <a:xfrm>
            <a:off x="4692847"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38" name="Google Shape;938;p165"/>
          <p:cNvSpPr txBox="1"/>
          <p:nvPr>
            <p:ph idx="8" type="subTitle"/>
          </p:nvPr>
        </p:nvSpPr>
        <p:spPr>
          <a:xfrm>
            <a:off x="6688945"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939" name="Shape 939"/>
        <p:cNvGrpSpPr/>
        <p:nvPr/>
      </p:nvGrpSpPr>
      <p:grpSpPr>
        <a:xfrm>
          <a:off x="0" y="0"/>
          <a:ext cx="0" cy="0"/>
          <a:chOff x="0" y="0"/>
          <a:chExt cx="0" cy="0"/>
        </a:xfrm>
      </p:grpSpPr>
      <p:sp>
        <p:nvSpPr>
          <p:cNvPr id="940" name="Google Shape;940;p166"/>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41" name="Google Shape;941;p166"/>
          <p:cNvSpPr txBox="1"/>
          <p:nvPr>
            <p:ph idx="1" type="subTitle"/>
          </p:nvPr>
        </p:nvSpPr>
        <p:spPr>
          <a:xfrm>
            <a:off x="1156660"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42" name="Google Shape;942;p166"/>
          <p:cNvSpPr txBox="1"/>
          <p:nvPr>
            <p:ph idx="2" type="subTitle"/>
          </p:nvPr>
        </p:nvSpPr>
        <p:spPr>
          <a:xfrm>
            <a:off x="1157850"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3" name="Google Shape;943;p166"/>
          <p:cNvSpPr txBox="1"/>
          <p:nvPr>
            <p:ph idx="3" type="subTitle"/>
          </p:nvPr>
        </p:nvSpPr>
        <p:spPr>
          <a:xfrm>
            <a:off x="3694000"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44" name="Google Shape;944;p166"/>
          <p:cNvSpPr txBox="1"/>
          <p:nvPr>
            <p:ph idx="4" type="subTitle"/>
          </p:nvPr>
        </p:nvSpPr>
        <p:spPr>
          <a:xfrm>
            <a:off x="6231740" y="277105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45" name="Google Shape;945;p166"/>
          <p:cNvSpPr txBox="1"/>
          <p:nvPr>
            <p:ph idx="5" type="subTitle"/>
          </p:nvPr>
        </p:nvSpPr>
        <p:spPr>
          <a:xfrm>
            <a:off x="3694397"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46" name="Google Shape;946;p166"/>
          <p:cNvSpPr txBox="1"/>
          <p:nvPr>
            <p:ph idx="6" type="subTitle"/>
          </p:nvPr>
        </p:nvSpPr>
        <p:spPr>
          <a:xfrm>
            <a:off x="6231745" y="3202200"/>
            <a:ext cx="1755600" cy="7731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chemeClr val="lt1"/>
                </a:solidFill>
              </a:defRPr>
            </a:lvl1pPr>
            <a:lvl2pPr lvl="1" algn="ctr">
              <a:lnSpc>
                <a:spcPct val="100000"/>
              </a:lnSpc>
              <a:spcBef>
                <a:spcPts val="160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947" name="Shape 947"/>
        <p:cNvGrpSpPr/>
        <p:nvPr/>
      </p:nvGrpSpPr>
      <p:grpSpPr>
        <a:xfrm>
          <a:off x="0" y="0"/>
          <a:ext cx="0" cy="0"/>
          <a:chOff x="0" y="0"/>
          <a:chExt cx="0" cy="0"/>
        </a:xfrm>
      </p:grpSpPr>
      <p:sp>
        <p:nvSpPr>
          <p:cNvPr id="948" name="Google Shape;948;p167"/>
          <p:cNvSpPr/>
          <p:nvPr/>
        </p:nvSpPr>
        <p:spPr>
          <a:xfrm>
            <a:off x="937314" y="931801"/>
            <a:ext cx="7269372" cy="3517544"/>
          </a:xfrm>
          <a:custGeom>
            <a:rect b="b" l="l" r="r" t="t"/>
            <a:pathLst>
              <a:path extrusionOk="0" h="17906" w="38981">
                <a:moveTo>
                  <a:pt x="10297" y="1"/>
                </a:moveTo>
                <a:cubicBezTo>
                  <a:pt x="5507" y="1"/>
                  <a:pt x="1" y="655"/>
                  <a:pt x="785" y="6777"/>
                </a:cubicBezTo>
                <a:cubicBezTo>
                  <a:pt x="1406" y="11880"/>
                  <a:pt x="5378" y="12967"/>
                  <a:pt x="9658" y="12967"/>
                </a:cubicBezTo>
                <a:cubicBezTo>
                  <a:pt x="10044" y="12967"/>
                  <a:pt x="10433" y="12958"/>
                  <a:pt x="10823" y="12943"/>
                </a:cubicBezTo>
                <a:cubicBezTo>
                  <a:pt x="14428" y="12789"/>
                  <a:pt x="18060" y="12660"/>
                  <a:pt x="21695" y="12660"/>
                </a:cubicBezTo>
                <a:cubicBezTo>
                  <a:pt x="22495" y="12660"/>
                  <a:pt x="23294" y="12666"/>
                  <a:pt x="24093" y="12680"/>
                </a:cubicBezTo>
                <a:cubicBezTo>
                  <a:pt x="24230" y="12681"/>
                  <a:pt x="24369" y="12682"/>
                  <a:pt x="24509" y="12682"/>
                </a:cubicBezTo>
                <a:cubicBezTo>
                  <a:pt x="25598" y="12682"/>
                  <a:pt x="26775" y="12639"/>
                  <a:pt x="27968" y="12639"/>
                </a:cubicBezTo>
                <a:cubicBezTo>
                  <a:pt x="30197" y="12639"/>
                  <a:pt x="32481" y="12790"/>
                  <a:pt x="34356" y="13657"/>
                </a:cubicBezTo>
                <a:cubicBezTo>
                  <a:pt x="36274" y="14522"/>
                  <a:pt x="37477" y="16176"/>
                  <a:pt x="38567" y="17905"/>
                </a:cubicBezTo>
                <a:cubicBezTo>
                  <a:pt x="38567" y="16439"/>
                  <a:pt x="38680" y="14973"/>
                  <a:pt x="38905" y="13507"/>
                </a:cubicBezTo>
                <a:cubicBezTo>
                  <a:pt x="38980" y="10687"/>
                  <a:pt x="38717" y="7905"/>
                  <a:pt x="38153" y="5161"/>
                </a:cubicBezTo>
                <a:cubicBezTo>
                  <a:pt x="36998" y="407"/>
                  <a:pt x="32713" y="118"/>
                  <a:pt x="28681" y="118"/>
                </a:cubicBezTo>
                <a:cubicBezTo>
                  <a:pt x="28122" y="118"/>
                  <a:pt x="27567" y="123"/>
                  <a:pt x="27026" y="123"/>
                </a:cubicBezTo>
                <a:cubicBezTo>
                  <a:pt x="22552" y="86"/>
                  <a:pt x="18078" y="48"/>
                  <a:pt x="13604" y="48"/>
                </a:cubicBezTo>
                <a:cubicBezTo>
                  <a:pt x="12615" y="41"/>
                  <a:pt x="11478" y="1"/>
                  <a:pt x="10297"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67"/>
          <p:cNvSpPr/>
          <p:nvPr/>
        </p:nvSpPr>
        <p:spPr>
          <a:xfrm>
            <a:off x="1114500" y="931801"/>
            <a:ext cx="7092106" cy="3517544"/>
          </a:xfrm>
          <a:custGeom>
            <a:rect b="b" l="l" r="r" t="t"/>
            <a:pathLst>
              <a:path extrusionOk="0" h="17906" w="38981">
                <a:moveTo>
                  <a:pt x="10297" y="1"/>
                </a:moveTo>
                <a:cubicBezTo>
                  <a:pt x="5507" y="1"/>
                  <a:pt x="1" y="655"/>
                  <a:pt x="785" y="6777"/>
                </a:cubicBezTo>
                <a:cubicBezTo>
                  <a:pt x="1406" y="11880"/>
                  <a:pt x="5378" y="12967"/>
                  <a:pt x="9658" y="12967"/>
                </a:cubicBezTo>
                <a:cubicBezTo>
                  <a:pt x="10044" y="12967"/>
                  <a:pt x="10433" y="12958"/>
                  <a:pt x="10823" y="12943"/>
                </a:cubicBezTo>
                <a:cubicBezTo>
                  <a:pt x="14428" y="12789"/>
                  <a:pt x="18060" y="12660"/>
                  <a:pt x="21695" y="12660"/>
                </a:cubicBezTo>
                <a:cubicBezTo>
                  <a:pt x="22495" y="12660"/>
                  <a:pt x="23294" y="12666"/>
                  <a:pt x="24093" y="12680"/>
                </a:cubicBezTo>
                <a:cubicBezTo>
                  <a:pt x="24230" y="12681"/>
                  <a:pt x="24369" y="12682"/>
                  <a:pt x="24509" y="12682"/>
                </a:cubicBezTo>
                <a:cubicBezTo>
                  <a:pt x="25598" y="12682"/>
                  <a:pt x="26775" y="12639"/>
                  <a:pt x="27968" y="12639"/>
                </a:cubicBezTo>
                <a:cubicBezTo>
                  <a:pt x="30197" y="12639"/>
                  <a:pt x="32481" y="12790"/>
                  <a:pt x="34356" y="13657"/>
                </a:cubicBezTo>
                <a:cubicBezTo>
                  <a:pt x="36274" y="14522"/>
                  <a:pt x="37477" y="16176"/>
                  <a:pt x="38567" y="17905"/>
                </a:cubicBezTo>
                <a:cubicBezTo>
                  <a:pt x="38567" y="16439"/>
                  <a:pt x="38680" y="14973"/>
                  <a:pt x="38905" y="13507"/>
                </a:cubicBezTo>
                <a:cubicBezTo>
                  <a:pt x="38980" y="10687"/>
                  <a:pt x="38717" y="7905"/>
                  <a:pt x="38153" y="5161"/>
                </a:cubicBezTo>
                <a:cubicBezTo>
                  <a:pt x="36998" y="407"/>
                  <a:pt x="32713" y="118"/>
                  <a:pt x="28681" y="118"/>
                </a:cubicBezTo>
                <a:cubicBezTo>
                  <a:pt x="28122" y="118"/>
                  <a:pt x="27567" y="123"/>
                  <a:pt x="27026" y="123"/>
                </a:cubicBezTo>
                <a:cubicBezTo>
                  <a:pt x="22552" y="86"/>
                  <a:pt x="18078" y="48"/>
                  <a:pt x="13604" y="48"/>
                </a:cubicBezTo>
                <a:cubicBezTo>
                  <a:pt x="12615" y="41"/>
                  <a:pt x="11478" y="1"/>
                  <a:pt x="10297" y="1"/>
                </a:cubicBezTo>
                <a:close/>
              </a:path>
            </a:pathLst>
          </a:custGeom>
          <a:solidFill>
            <a:schemeClr val="lt2"/>
          </a:solidFill>
          <a:ln cap="flat" cmpd="sng" w="28575">
            <a:solidFill>
              <a:schemeClr val="dk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67"/>
          <p:cNvSpPr txBox="1"/>
          <p:nvPr>
            <p:ph type="title"/>
          </p:nvPr>
        </p:nvSpPr>
        <p:spPr>
          <a:xfrm>
            <a:off x="1823250" y="4005525"/>
            <a:ext cx="5497500" cy="4023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1600"/>
              <a:buFont typeface="Montserrat"/>
              <a:buNone/>
              <a:defRPr sz="1600">
                <a:latin typeface="Montserrat"/>
                <a:ea typeface="Montserrat"/>
                <a:cs typeface="Montserrat"/>
                <a:sym typeface="Montserra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1" name="Google Shape;951;p167"/>
          <p:cNvSpPr txBox="1"/>
          <p:nvPr>
            <p:ph idx="1" type="subTitle"/>
          </p:nvPr>
        </p:nvSpPr>
        <p:spPr>
          <a:xfrm>
            <a:off x="1623150" y="931800"/>
            <a:ext cx="5897700" cy="25158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2400"/>
              <a:buFont typeface="Special Elite"/>
              <a:buNone/>
              <a:defRPr sz="2300">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952" name="Google Shape;952;p167"/>
          <p:cNvSpPr/>
          <p:nvPr/>
        </p:nvSpPr>
        <p:spPr>
          <a:xfrm rot="-4440821">
            <a:off x="-760372" y="3745175"/>
            <a:ext cx="1866872" cy="1883571"/>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67"/>
          <p:cNvSpPr/>
          <p:nvPr/>
        </p:nvSpPr>
        <p:spPr>
          <a:xfrm rot="6446410">
            <a:off x="8021854" y="-469171"/>
            <a:ext cx="1866865" cy="1883565"/>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303" name="Shape 303"/>
        <p:cNvGrpSpPr/>
        <p:nvPr/>
      </p:nvGrpSpPr>
      <p:grpSpPr>
        <a:xfrm>
          <a:off x="0" y="0"/>
          <a:ext cx="0" cy="0"/>
          <a:chOff x="0" y="0"/>
          <a:chExt cx="0" cy="0"/>
        </a:xfrm>
      </p:grpSpPr>
      <p:pic>
        <p:nvPicPr>
          <p:cNvPr id="304" name="Google Shape;304;p40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05" name="Google Shape;305;p404"/>
          <p:cNvGrpSpPr/>
          <p:nvPr/>
        </p:nvGrpSpPr>
        <p:grpSpPr>
          <a:xfrm>
            <a:off x="88212" y="97287"/>
            <a:ext cx="8714100" cy="4904100"/>
            <a:chOff x="88212" y="97287"/>
            <a:chExt cx="8714100" cy="4904100"/>
          </a:xfrm>
        </p:grpSpPr>
        <p:sp>
          <p:nvSpPr>
            <p:cNvPr id="306" name="Google Shape;306;p404"/>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04"/>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404"/>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404"/>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404"/>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404"/>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404"/>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404"/>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04"/>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04"/>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04"/>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04"/>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04"/>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04"/>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04"/>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04"/>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04"/>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04"/>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04"/>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04"/>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04"/>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04"/>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404"/>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404"/>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04"/>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04"/>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04"/>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04"/>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04"/>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04"/>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04"/>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04"/>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04"/>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04"/>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04"/>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04"/>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04"/>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04"/>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404"/>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404"/>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04"/>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404"/>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404"/>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04"/>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404"/>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404"/>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404"/>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404"/>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404"/>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404"/>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404"/>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404"/>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404"/>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404"/>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404"/>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404"/>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404"/>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404"/>
          <p:cNvSpPr txBox="1"/>
          <p:nvPr>
            <p:ph type="title"/>
          </p:nvPr>
        </p:nvSpPr>
        <p:spPr>
          <a:xfrm>
            <a:off x="1601150" y="874250"/>
            <a:ext cx="5941500" cy="453000"/>
          </a:xfrm>
          <a:prstGeom prst="rect">
            <a:avLst/>
          </a:prstGeom>
          <a:noFill/>
          <a:ln>
            <a:noFill/>
          </a:ln>
          <a:effectLst>
            <a:outerShdw blurRad="71438" rotWithShape="0" algn="bl" dir="5400000" dist="19050">
              <a:schemeClr val="lt1">
                <a:alpha val="29803"/>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364" name="Google Shape;364;p404"/>
          <p:cNvSpPr txBox="1"/>
          <p:nvPr>
            <p:ph idx="1" type="body"/>
          </p:nvPr>
        </p:nvSpPr>
        <p:spPr>
          <a:xfrm>
            <a:off x="1077582" y="1533975"/>
            <a:ext cx="2156100" cy="25323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365" name="Google Shape;365;p404"/>
          <p:cNvSpPr txBox="1"/>
          <p:nvPr>
            <p:ph idx="2" type="body"/>
          </p:nvPr>
        </p:nvSpPr>
        <p:spPr>
          <a:xfrm>
            <a:off x="3493910" y="1533975"/>
            <a:ext cx="2156100" cy="25323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366" name="Google Shape;366;p404"/>
          <p:cNvSpPr txBox="1"/>
          <p:nvPr>
            <p:ph idx="3" type="body"/>
          </p:nvPr>
        </p:nvSpPr>
        <p:spPr>
          <a:xfrm>
            <a:off x="5910238" y="1533975"/>
            <a:ext cx="2156100" cy="25323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367" name="Google Shape;367;p404"/>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368" name="Google Shape;368;p404"/>
          <p:cNvSpPr/>
          <p:nvPr/>
        </p:nvSpPr>
        <p:spPr>
          <a:xfrm>
            <a:off x="3886200" y="1359275"/>
            <a:ext cx="1371600" cy="9000"/>
          </a:xfrm>
          <a:prstGeom prst="rect">
            <a:avLst/>
          </a:prstGeom>
          <a:gradFill>
            <a:gsLst>
              <a:gs pos="0">
                <a:srgbClr val="BD9239">
                  <a:alpha val="0"/>
                </a:srgbClr>
              </a:gs>
              <a:gs pos="14000">
                <a:srgbClr val="BD9239"/>
              </a:gs>
              <a:gs pos="50000">
                <a:srgbClr val="E5C575"/>
              </a:gs>
              <a:gs pos="86000">
                <a:srgbClr val="BD9239"/>
              </a:gs>
              <a:gs pos="100000">
                <a:srgbClr val="BD9239">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954" name="Shape 954"/>
        <p:cNvGrpSpPr/>
        <p:nvPr/>
      </p:nvGrpSpPr>
      <p:grpSpPr>
        <a:xfrm>
          <a:off x="0" y="0"/>
          <a:ext cx="0" cy="0"/>
          <a:chOff x="0" y="0"/>
          <a:chExt cx="0" cy="0"/>
        </a:xfrm>
      </p:grpSpPr>
      <p:sp>
        <p:nvSpPr>
          <p:cNvPr id="955" name="Google Shape;955;p168"/>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56" name="Google Shape;956;p168"/>
          <p:cNvSpPr txBox="1"/>
          <p:nvPr>
            <p:ph idx="1" type="subTitle"/>
          </p:nvPr>
        </p:nvSpPr>
        <p:spPr>
          <a:xfrm>
            <a:off x="1156660" y="1590019"/>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57" name="Google Shape;957;p168"/>
          <p:cNvSpPr txBox="1"/>
          <p:nvPr>
            <p:ph idx="2" type="subTitle"/>
          </p:nvPr>
        </p:nvSpPr>
        <p:spPr>
          <a:xfrm>
            <a:off x="1157860" y="2097369"/>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8" name="Google Shape;958;p168"/>
          <p:cNvSpPr txBox="1"/>
          <p:nvPr>
            <p:ph idx="3" type="subTitle"/>
          </p:nvPr>
        </p:nvSpPr>
        <p:spPr>
          <a:xfrm>
            <a:off x="3694000" y="1590019"/>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59" name="Google Shape;959;p168"/>
          <p:cNvSpPr txBox="1"/>
          <p:nvPr>
            <p:ph idx="4" type="subTitle"/>
          </p:nvPr>
        </p:nvSpPr>
        <p:spPr>
          <a:xfrm>
            <a:off x="6231740" y="1590019"/>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0" name="Google Shape;960;p168"/>
          <p:cNvSpPr txBox="1"/>
          <p:nvPr>
            <p:ph idx="5" type="subTitle"/>
          </p:nvPr>
        </p:nvSpPr>
        <p:spPr>
          <a:xfrm>
            <a:off x="3694400" y="2097369"/>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1" name="Google Shape;961;p168"/>
          <p:cNvSpPr txBox="1"/>
          <p:nvPr>
            <p:ph idx="6" type="subTitle"/>
          </p:nvPr>
        </p:nvSpPr>
        <p:spPr>
          <a:xfrm>
            <a:off x="6231740" y="2097369"/>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2" name="Google Shape;962;p168"/>
          <p:cNvSpPr txBox="1"/>
          <p:nvPr>
            <p:ph idx="7" type="subTitle"/>
          </p:nvPr>
        </p:nvSpPr>
        <p:spPr>
          <a:xfrm>
            <a:off x="1161285" y="32643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3" name="Google Shape;963;p168"/>
          <p:cNvSpPr txBox="1"/>
          <p:nvPr>
            <p:ph idx="8" type="subTitle"/>
          </p:nvPr>
        </p:nvSpPr>
        <p:spPr>
          <a:xfrm>
            <a:off x="116248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4" name="Google Shape;964;p168"/>
          <p:cNvSpPr txBox="1"/>
          <p:nvPr>
            <p:ph idx="9" type="subTitle"/>
          </p:nvPr>
        </p:nvSpPr>
        <p:spPr>
          <a:xfrm>
            <a:off x="3698625" y="32643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5" name="Google Shape;965;p168"/>
          <p:cNvSpPr txBox="1"/>
          <p:nvPr>
            <p:ph idx="13" type="subTitle"/>
          </p:nvPr>
        </p:nvSpPr>
        <p:spPr>
          <a:xfrm>
            <a:off x="6236365" y="32643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66" name="Google Shape;966;p168"/>
          <p:cNvSpPr txBox="1"/>
          <p:nvPr>
            <p:ph idx="14" type="subTitle"/>
          </p:nvPr>
        </p:nvSpPr>
        <p:spPr>
          <a:xfrm>
            <a:off x="369902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7" name="Google Shape;967;p168"/>
          <p:cNvSpPr txBox="1"/>
          <p:nvPr>
            <p:ph idx="15" type="subTitle"/>
          </p:nvPr>
        </p:nvSpPr>
        <p:spPr>
          <a:xfrm>
            <a:off x="623636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transition>
    <p:fade thruBlk="1"/>
  </p:transition>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 and five columns">
    <p:spTree>
      <p:nvGrpSpPr>
        <p:cNvPr id="968" name="Shape 968"/>
        <p:cNvGrpSpPr/>
        <p:nvPr/>
      </p:nvGrpSpPr>
      <p:grpSpPr>
        <a:xfrm>
          <a:off x="0" y="0"/>
          <a:ext cx="0" cy="0"/>
          <a:chOff x="0" y="0"/>
          <a:chExt cx="0" cy="0"/>
        </a:xfrm>
      </p:grpSpPr>
      <p:sp>
        <p:nvSpPr>
          <p:cNvPr id="969" name="Google Shape;969;p169"/>
          <p:cNvSpPr txBox="1"/>
          <p:nvPr>
            <p:ph idx="1" type="subTitle"/>
          </p:nvPr>
        </p:nvSpPr>
        <p:spPr>
          <a:xfrm>
            <a:off x="2430055" y="165766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0" name="Google Shape;970;p169"/>
          <p:cNvSpPr txBox="1"/>
          <p:nvPr>
            <p:ph idx="2" type="subTitle"/>
          </p:nvPr>
        </p:nvSpPr>
        <p:spPr>
          <a:xfrm>
            <a:off x="4967595" y="165766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1" name="Google Shape;971;p169"/>
          <p:cNvSpPr txBox="1"/>
          <p:nvPr>
            <p:ph idx="3" type="subTitle"/>
          </p:nvPr>
        </p:nvSpPr>
        <p:spPr>
          <a:xfrm>
            <a:off x="2430430" y="208881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2" name="Google Shape;972;p169"/>
          <p:cNvSpPr txBox="1"/>
          <p:nvPr>
            <p:ph idx="4" type="subTitle"/>
          </p:nvPr>
        </p:nvSpPr>
        <p:spPr>
          <a:xfrm>
            <a:off x="4967720" y="208881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3" name="Google Shape;973;p169"/>
          <p:cNvSpPr txBox="1"/>
          <p:nvPr>
            <p:ph idx="5" type="subTitle"/>
          </p:nvPr>
        </p:nvSpPr>
        <p:spPr>
          <a:xfrm>
            <a:off x="1161285" y="33405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4" name="Google Shape;974;p169"/>
          <p:cNvSpPr txBox="1"/>
          <p:nvPr>
            <p:ph idx="6" type="subTitle"/>
          </p:nvPr>
        </p:nvSpPr>
        <p:spPr>
          <a:xfrm>
            <a:off x="116178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5" name="Google Shape;975;p169"/>
          <p:cNvSpPr txBox="1"/>
          <p:nvPr>
            <p:ph idx="7" type="subTitle"/>
          </p:nvPr>
        </p:nvSpPr>
        <p:spPr>
          <a:xfrm>
            <a:off x="3698825" y="33405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6" name="Google Shape;976;p169"/>
          <p:cNvSpPr txBox="1"/>
          <p:nvPr>
            <p:ph idx="8" type="subTitle"/>
          </p:nvPr>
        </p:nvSpPr>
        <p:spPr>
          <a:xfrm>
            <a:off x="6236365" y="3340500"/>
            <a:ext cx="17556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77" name="Google Shape;977;p169"/>
          <p:cNvSpPr txBox="1"/>
          <p:nvPr>
            <p:ph idx="9" type="subTitle"/>
          </p:nvPr>
        </p:nvSpPr>
        <p:spPr>
          <a:xfrm>
            <a:off x="369907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8" name="Google Shape;978;p169"/>
          <p:cNvSpPr txBox="1"/>
          <p:nvPr>
            <p:ph idx="13" type="subTitle"/>
          </p:nvPr>
        </p:nvSpPr>
        <p:spPr>
          <a:xfrm>
            <a:off x="6236365" y="3771650"/>
            <a:ext cx="17556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79" name="Google Shape;979;p169"/>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SzPts val="2400"/>
              <a:buNone/>
              <a:defRPr sz="2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transition>
    <p:fade thruBlk="1"/>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980" name="Shape 980"/>
        <p:cNvGrpSpPr/>
        <p:nvPr/>
      </p:nvGrpSpPr>
      <p:grpSpPr>
        <a:xfrm>
          <a:off x="0" y="0"/>
          <a:ext cx="0" cy="0"/>
          <a:chOff x="0" y="0"/>
          <a:chExt cx="0" cy="0"/>
        </a:xfrm>
      </p:grpSpPr>
      <p:sp>
        <p:nvSpPr>
          <p:cNvPr id="981" name="Google Shape;981;p170"/>
          <p:cNvSpPr txBox="1"/>
          <p:nvPr>
            <p:ph type="title"/>
          </p:nvPr>
        </p:nvSpPr>
        <p:spPr>
          <a:xfrm>
            <a:off x="743700" y="1024778"/>
            <a:ext cx="7653600" cy="7680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82" name="Google Shape;982;p170"/>
          <p:cNvSpPr txBox="1"/>
          <p:nvPr>
            <p:ph idx="1" type="subTitle"/>
          </p:nvPr>
        </p:nvSpPr>
        <p:spPr>
          <a:xfrm>
            <a:off x="2340292" y="1864757"/>
            <a:ext cx="4460400" cy="457200"/>
          </a:xfrm>
          <a:prstGeom prst="rect">
            <a:avLst/>
          </a:prstGeom>
          <a:noFill/>
          <a:ln>
            <a:noFill/>
          </a:ln>
        </p:spPr>
        <p:txBody>
          <a:bodyPr anchorCtr="0" anchor="ctr" bIns="91100" lIns="91100" spcFirstLastPara="1" rIns="91100" wrap="square" tIns="91100">
            <a:noAutofit/>
          </a:bodyPr>
          <a:lstStyle>
            <a:lvl1pPr lvl="0" algn="ctr">
              <a:lnSpc>
                <a:spcPct val="100000"/>
              </a:lnSpc>
              <a:spcBef>
                <a:spcPts val="0"/>
              </a:spcBef>
              <a:spcAft>
                <a:spcPts val="0"/>
              </a:spcAft>
              <a:buClr>
                <a:srgbClr val="FFFFFF"/>
              </a:buClr>
              <a:buSzPts val="1800"/>
              <a:buFont typeface="Special Elite"/>
              <a:buNone/>
              <a:defRPr>
                <a:solidFill>
                  <a:srgbClr val="FFFFFF"/>
                </a:solidFill>
                <a:latin typeface="Special Elite"/>
                <a:ea typeface="Special Elite"/>
                <a:cs typeface="Special Elite"/>
                <a:sym typeface="Special Elit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983" name="Google Shape;983;p170"/>
          <p:cNvSpPr txBox="1"/>
          <p:nvPr>
            <p:ph idx="2" type="subTitle"/>
          </p:nvPr>
        </p:nvSpPr>
        <p:spPr>
          <a:xfrm>
            <a:off x="2646000" y="2300057"/>
            <a:ext cx="3852000" cy="1326000"/>
          </a:xfrm>
          <a:prstGeom prst="rect">
            <a:avLst/>
          </a:prstGeom>
          <a:noFill/>
          <a:ln>
            <a:noFill/>
          </a:ln>
        </p:spPr>
        <p:txBody>
          <a:bodyPr anchorCtr="0" anchor="t" bIns="91100" lIns="91100" spcFirstLastPara="1" rIns="91100" wrap="square" tIns="9110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84" name="Google Shape;984;p170"/>
          <p:cNvSpPr txBox="1"/>
          <p:nvPr/>
        </p:nvSpPr>
        <p:spPr>
          <a:xfrm>
            <a:off x="2565900" y="3737217"/>
            <a:ext cx="4012200" cy="571200"/>
          </a:xfrm>
          <a:prstGeom prst="rect">
            <a:avLst/>
          </a:prstGeom>
          <a:noFill/>
          <a:ln>
            <a:noFill/>
          </a:ln>
        </p:spPr>
        <p:txBody>
          <a:bodyPr anchorCtr="0" anchor="ctr" bIns="91100" lIns="91100" spcFirstLastPara="1" rIns="91100" wrap="square" tIns="911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CREDITS: This presentation template was created by </a:t>
            </a:r>
            <a:r>
              <a:rPr b="1" i="0" lang="en-US" sz="1200" u="none" cap="none" strike="noStrike">
                <a:solidFill>
                  <a:schemeClr val="hlink"/>
                </a:solidFill>
                <a:uFill>
                  <a:noFill/>
                </a:uFill>
                <a:latin typeface="Montserrat"/>
                <a:ea typeface="Montserrat"/>
                <a:cs typeface="Montserrat"/>
                <a:sym typeface="Montserrat"/>
                <a:hlinkClick r:id="rId2"/>
              </a:rPr>
              <a:t>Slidesgo</a:t>
            </a:r>
            <a:r>
              <a:rPr b="0" i="0" lang="en-US" sz="1200" u="none" cap="none" strike="noStrike">
                <a:solidFill>
                  <a:schemeClr val="lt1"/>
                </a:solidFill>
                <a:latin typeface="Montserrat"/>
                <a:ea typeface="Montserrat"/>
                <a:cs typeface="Montserrat"/>
                <a:sym typeface="Montserrat"/>
              </a:rPr>
              <a:t>, including icons by </a:t>
            </a:r>
            <a:r>
              <a:rPr b="1" i="0" lang="en-US" sz="1200" u="none" cap="none" strike="noStrike">
                <a:solidFill>
                  <a:schemeClr val="hlink"/>
                </a:solidFill>
                <a:uFill>
                  <a:noFill/>
                </a:uFill>
                <a:latin typeface="Montserrat"/>
                <a:ea typeface="Montserrat"/>
                <a:cs typeface="Montserrat"/>
                <a:sym typeface="Montserrat"/>
                <a:hlinkClick r:id="rId3"/>
              </a:rPr>
              <a:t>Flaticon</a:t>
            </a:r>
            <a:r>
              <a:rPr b="0" i="0" lang="en-US" sz="1200" u="none" cap="none" strike="noStrike">
                <a:solidFill>
                  <a:schemeClr val="lt1"/>
                </a:solidFill>
                <a:latin typeface="Montserrat"/>
                <a:ea typeface="Montserrat"/>
                <a:cs typeface="Montserrat"/>
                <a:sym typeface="Montserrat"/>
              </a:rPr>
              <a:t>, and infographics &amp; images by </a:t>
            </a:r>
            <a:r>
              <a:rPr b="1" i="0" lang="en-US" sz="1200" u="none" cap="none" strike="noStrike">
                <a:solidFill>
                  <a:schemeClr val="hlink"/>
                </a:solidFill>
                <a:uFill>
                  <a:noFill/>
                </a:uFill>
                <a:latin typeface="Montserrat"/>
                <a:ea typeface="Montserrat"/>
                <a:cs typeface="Montserrat"/>
                <a:sym typeface="Montserrat"/>
                <a:hlinkClick r:id="rId4"/>
              </a:rPr>
              <a:t>Freepik</a:t>
            </a:r>
            <a:r>
              <a:rPr b="0" i="0" lang="en-US" sz="1200" u="none" cap="none" strike="noStrike">
                <a:solidFill>
                  <a:schemeClr val="lt1"/>
                </a:solidFill>
                <a:latin typeface="Montserrat"/>
                <a:ea typeface="Montserrat"/>
                <a:cs typeface="Montserrat"/>
                <a:sym typeface="Montserrat"/>
              </a:rPr>
              <a:t>. </a:t>
            </a:r>
            <a:endParaRPr b="0" i="0" sz="1200" u="none" cap="none" strike="noStrike">
              <a:solidFill>
                <a:schemeClr val="lt1"/>
              </a:solidFill>
              <a:latin typeface="Montserrat"/>
              <a:ea typeface="Montserrat"/>
              <a:cs typeface="Montserrat"/>
              <a:sym typeface="Montserrat"/>
            </a:endParaRPr>
          </a:p>
        </p:txBody>
      </p:sp>
      <p:sp>
        <p:nvSpPr>
          <p:cNvPr id="985" name="Google Shape;985;p170"/>
          <p:cNvSpPr/>
          <p:nvPr/>
        </p:nvSpPr>
        <p:spPr>
          <a:xfrm>
            <a:off x="55584" y="566647"/>
            <a:ext cx="3704825" cy="4111250"/>
          </a:xfrm>
          <a:custGeom>
            <a:rect b="b" l="l" r="r" t="t"/>
            <a:pathLst>
              <a:path extrusionOk="0" h="164450" w="148193">
                <a:moveTo>
                  <a:pt x="0" y="146379"/>
                </a:moveTo>
                <a:cubicBezTo>
                  <a:pt x="8150" y="149388"/>
                  <a:pt x="36485" y="165025"/>
                  <a:pt x="48897" y="164433"/>
                </a:cubicBezTo>
                <a:cubicBezTo>
                  <a:pt x="61309" y="163841"/>
                  <a:pt x="72969" y="154328"/>
                  <a:pt x="74473" y="142829"/>
                </a:cubicBezTo>
                <a:cubicBezTo>
                  <a:pt x="75978" y="131330"/>
                  <a:pt x="62563" y="110231"/>
                  <a:pt x="57924" y="95437"/>
                </a:cubicBezTo>
                <a:cubicBezTo>
                  <a:pt x="53285" y="80643"/>
                  <a:pt x="46515" y="66224"/>
                  <a:pt x="46640" y="54063"/>
                </a:cubicBezTo>
                <a:cubicBezTo>
                  <a:pt x="46765" y="41902"/>
                  <a:pt x="50151" y="31371"/>
                  <a:pt x="58676" y="22469"/>
                </a:cubicBezTo>
                <a:cubicBezTo>
                  <a:pt x="67202" y="13568"/>
                  <a:pt x="82874" y="3448"/>
                  <a:pt x="97793" y="654"/>
                </a:cubicBezTo>
                <a:cubicBezTo>
                  <a:pt x="112713" y="-2139"/>
                  <a:pt x="139793" y="4866"/>
                  <a:pt x="148193" y="5708"/>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70"/>
          <p:cNvSpPr/>
          <p:nvPr/>
        </p:nvSpPr>
        <p:spPr>
          <a:xfrm flipH="1">
            <a:off x="5383909" y="566647"/>
            <a:ext cx="3704825" cy="4111250"/>
          </a:xfrm>
          <a:custGeom>
            <a:rect b="b" l="l" r="r" t="t"/>
            <a:pathLst>
              <a:path extrusionOk="0" h="164450" w="148193">
                <a:moveTo>
                  <a:pt x="0" y="146379"/>
                </a:moveTo>
                <a:cubicBezTo>
                  <a:pt x="8150" y="149388"/>
                  <a:pt x="36485" y="165025"/>
                  <a:pt x="48897" y="164433"/>
                </a:cubicBezTo>
                <a:cubicBezTo>
                  <a:pt x="61309" y="163841"/>
                  <a:pt x="72969" y="154328"/>
                  <a:pt x="74473" y="142829"/>
                </a:cubicBezTo>
                <a:cubicBezTo>
                  <a:pt x="75978" y="131330"/>
                  <a:pt x="62563" y="110231"/>
                  <a:pt x="57924" y="95437"/>
                </a:cubicBezTo>
                <a:cubicBezTo>
                  <a:pt x="53285" y="80643"/>
                  <a:pt x="46515" y="66224"/>
                  <a:pt x="46640" y="54063"/>
                </a:cubicBezTo>
                <a:cubicBezTo>
                  <a:pt x="46765" y="41902"/>
                  <a:pt x="50151" y="31371"/>
                  <a:pt x="58676" y="22469"/>
                </a:cubicBezTo>
                <a:cubicBezTo>
                  <a:pt x="67202" y="13568"/>
                  <a:pt x="82874" y="3448"/>
                  <a:pt x="97793" y="654"/>
                </a:cubicBezTo>
                <a:cubicBezTo>
                  <a:pt x="112713" y="-2139"/>
                  <a:pt x="139793" y="4866"/>
                  <a:pt x="148193" y="5708"/>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170"/>
          <p:cNvCxnSpPr/>
          <p:nvPr/>
        </p:nvCxnSpPr>
        <p:spPr>
          <a:xfrm>
            <a:off x="3100200" y="3524357"/>
            <a:ext cx="2943600" cy="0"/>
          </a:xfrm>
          <a:prstGeom prst="straightConnector1">
            <a:avLst/>
          </a:prstGeom>
          <a:noFill/>
          <a:ln cap="rnd" cmpd="sng" w="28575">
            <a:solidFill>
              <a:schemeClr val="dk2"/>
            </a:solidFill>
            <a:prstDash val="dash"/>
            <a:round/>
            <a:headEnd len="sm" w="sm" type="none"/>
            <a:tailEnd len="sm" w="sm" type="none"/>
          </a:ln>
        </p:spPr>
      </p:cxnSp>
    </p:spTree>
  </p:cSld>
  <p:clrMapOvr>
    <a:masterClrMapping/>
  </p:clrMapOvr>
  <p:transition>
    <p:fade thruBlk="1"/>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ackground 2">
    <p:spTree>
      <p:nvGrpSpPr>
        <p:cNvPr id="988" name="Shape 988"/>
        <p:cNvGrpSpPr/>
        <p:nvPr/>
      </p:nvGrpSpPr>
      <p:grpSpPr>
        <a:xfrm>
          <a:off x="0" y="0"/>
          <a:ext cx="0" cy="0"/>
          <a:chOff x="0" y="0"/>
          <a:chExt cx="0" cy="0"/>
        </a:xfrm>
      </p:grpSpPr>
      <p:sp>
        <p:nvSpPr>
          <p:cNvPr id="989" name="Google Shape;989;p171"/>
          <p:cNvSpPr/>
          <p:nvPr/>
        </p:nvSpPr>
        <p:spPr>
          <a:xfrm rot="-4440821">
            <a:off x="-760372" y="3745175"/>
            <a:ext cx="1866872" cy="1883571"/>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71"/>
          <p:cNvSpPr/>
          <p:nvPr/>
        </p:nvSpPr>
        <p:spPr>
          <a:xfrm rot="6446410">
            <a:off x="8021854" y="-469171"/>
            <a:ext cx="1866865" cy="1883565"/>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ackground 3">
    <p:spTree>
      <p:nvGrpSpPr>
        <p:cNvPr id="991" name="Shape 991"/>
        <p:cNvGrpSpPr/>
        <p:nvPr/>
      </p:nvGrpSpPr>
      <p:grpSpPr>
        <a:xfrm>
          <a:off x="0" y="0"/>
          <a:ext cx="0" cy="0"/>
          <a:chOff x="0" y="0"/>
          <a:chExt cx="0" cy="0"/>
        </a:xfrm>
      </p:grpSpPr>
      <p:sp>
        <p:nvSpPr>
          <p:cNvPr id="992" name="Google Shape;992;p172"/>
          <p:cNvSpPr/>
          <p:nvPr/>
        </p:nvSpPr>
        <p:spPr>
          <a:xfrm flipH="1" rot="-6359179">
            <a:off x="-760372" y="-485246"/>
            <a:ext cx="1866872" cy="1883571"/>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72"/>
          <p:cNvSpPr/>
          <p:nvPr/>
        </p:nvSpPr>
        <p:spPr>
          <a:xfrm flipH="1" rot="4353590">
            <a:off x="8021854" y="3729107"/>
            <a:ext cx="1866865" cy="1883565"/>
          </a:xfrm>
          <a:custGeom>
            <a:rect b="b" l="l" r="r" t="t"/>
            <a:pathLst>
              <a:path extrusionOk="0" h="75345" w="74677">
                <a:moveTo>
                  <a:pt x="0" y="75345"/>
                </a:moveTo>
                <a:cubicBezTo>
                  <a:pt x="10414" y="72806"/>
                  <a:pt x="50038" y="72666"/>
                  <a:pt x="62484" y="60108"/>
                </a:cubicBezTo>
                <a:cubicBezTo>
                  <a:pt x="74930" y="47551"/>
                  <a:pt x="72645" y="10018"/>
                  <a:pt x="74677" y="0"/>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p:fade thruBlk="1"/>
  </p:transition>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1022" name="Shape 1022"/>
        <p:cNvGrpSpPr/>
        <p:nvPr/>
      </p:nvGrpSpPr>
      <p:grpSpPr>
        <a:xfrm>
          <a:off x="0" y="0"/>
          <a:ext cx="0" cy="0"/>
          <a:chOff x="0" y="0"/>
          <a:chExt cx="0" cy="0"/>
        </a:xfrm>
      </p:grpSpPr>
      <p:sp>
        <p:nvSpPr>
          <p:cNvPr id="1023" name="Google Shape;1023;p73"/>
          <p:cNvSpPr/>
          <p:nvPr/>
        </p:nvSpPr>
        <p:spPr>
          <a:xfrm>
            <a:off x="-26775" y="200853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1024" name="Google Shape;1024;p73"/>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1025" name="Google Shape;1025;p73"/>
          <p:cNvSpPr/>
          <p:nvPr/>
        </p:nvSpPr>
        <p:spPr>
          <a:xfrm rot="8100000">
            <a:off x="1847983" y="1814569"/>
            <a:ext cx="122612" cy="122612"/>
          </a:xfrm>
          <a:prstGeom prst="teardrop">
            <a:avLst>
              <a:gd fmla="val 100000" name="adj"/>
            </a:avLst>
          </a:pr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73"/>
          <p:cNvSpPr/>
          <p:nvPr/>
        </p:nvSpPr>
        <p:spPr>
          <a:xfrm rot="8100000">
            <a:off x="6038982" y="2098420"/>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73"/>
          <p:cNvSpPr/>
          <p:nvPr/>
        </p:nvSpPr>
        <p:spPr>
          <a:xfrm rot="8100000">
            <a:off x="7181982" y="2131771"/>
            <a:ext cx="122612" cy="122612"/>
          </a:xfrm>
          <a:prstGeom prst="teardrop">
            <a:avLst>
              <a:gd fmla="val 100000" name="adj"/>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8" name="Google Shape;1028;p73"/>
          <p:cNvGrpSpPr/>
          <p:nvPr/>
        </p:nvGrpSpPr>
        <p:grpSpPr>
          <a:xfrm>
            <a:off x="-9525" y="2024076"/>
            <a:ext cx="9167825" cy="595300"/>
            <a:chOff x="-9525" y="4462475"/>
            <a:chExt cx="9167825" cy="595300"/>
          </a:xfrm>
        </p:grpSpPr>
        <p:sp>
          <p:nvSpPr>
            <p:cNvPr id="1029" name="Google Shape;1029;p73"/>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030" name="Google Shape;1030;p73"/>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031" name="Google Shape;1031;p73"/>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032" name="Google Shape;1032;p73"/>
          <p:cNvGrpSpPr/>
          <p:nvPr/>
        </p:nvGrpSpPr>
        <p:grpSpPr>
          <a:xfrm>
            <a:off x="-42836" y="2005248"/>
            <a:ext cx="9229575" cy="642787"/>
            <a:chOff x="-42837" y="4443488"/>
            <a:chExt cx="9229575" cy="642787"/>
          </a:xfrm>
        </p:grpSpPr>
        <p:sp>
          <p:nvSpPr>
            <p:cNvPr id="1033" name="Google Shape;1033;p73"/>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73"/>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73"/>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73"/>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73"/>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73"/>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73"/>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73"/>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73"/>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73"/>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73"/>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73"/>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73"/>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73"/>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73"/>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73"/>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73"/>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73"/>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73"/>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73"/>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73"/>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73"/>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73"/>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73"/>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73"/>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8" name="Google Shape;1058;p73"/>
          <p:cNvSpPr/>
          <p:nvPr/>
        </p:nvSpPr>
        <p:spPr>
          <a:xfrm>
            <a:off x="2990700" y="21478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73"/>
          <p:cNvSpPr/>
          <p:nvPr/>
        </p:nvSpPr>
        <p:spPr>
          <a:xfrm>
            <a:off x="1085700" y="24335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73"/>
          <p:cNvSpPr/>
          <p:nvPr/>
        </p:nvSpPr>
        <p:spPr>
          <a:xfrm>
            <a:off x="4895700" y="20776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73"/>
          <p:cNvSpPr/>
          <p:nvPr/>
        </p:nvSpPr>
        <p:spPr>
          <a:xfrm rot="8100000">
            <a:off x="8699950"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73"/>
          <p:cNvSpPr txBox="1"/>
          <p:nvPr>
            <p:ph type="ctrTitle"/>
          </p:nvPr>
        </p:nvSpPr>
        <p:spPr>
          <a:xfrm>
            <a:off x="2847975" y="3363425"/>
            <a:ext cx="5610300" cy="1159800"/>
          </a:xfrm>
          <a:prstGeom prst="rect">
            <a:avLst/>
          </a:prstGeom>
          <a:noFill/>
          <a:ln>
            <a:noFill/>
          </a:ln>
        </p:spPr>
        <p:txBody>
          <a:bodyPr anchorCtr="0" anchor="ctr" bIns="91100" lIns="91100" spcFirstLastPara="1" rIns="91100" wrap="square" tIns="91100">
            <a:noAutofit/>
          </a:bodyPr>
          <a:lstStyle>
            <a:lvl1pPr lvl="0" algn="r">
              <a:lnSpc>
                <a:spcPct val="100000"/>
              </a:lnSpc>
              <a:spcBef>
                <a:spcPts val="0"/>
              </a:spcBef>
              <a:spcAft>
                <a:spcPts val="0"/>
              </a:spcAft>
              <a:buClr>
                <a:srgbClr val="FFFFFF"/>
              </a:buClr>
              <a:buSzPts val="4800"/>
              <a:buNone/>
              <a:defRPr sz="4800">
                <a:solidFill>
                  <a:srgbClr val="FFFFFF"/>
                </a:solidFill>
              </a:defRPr>
            </a:lvl1pPr>
            <a:lvl2pPr lvl="1" algn="r">
              <a:lnSpc>
                <a:spcPct val="100000"/>
              </a:lnSpc>
              <a:spcBef>
                <a:spcPts val="0"/>
              </a:spcBef>
              <a:spcAft>
                <a:spcPts val="0"/>
              </a:spcAft>
              <a:buClr>
                <a:srgbClr val="FFFFFF"/>
              </a:buClr>
              <a:buSzPts val="4800"/>
              <a:buNone/>
              <a:defRPr sz="4800">
                <a:solidFill>
                  <a:srgbClr val="FFFFFF"/>
                </a:solidFill>
              </a:defRPr>
            </a:lvl2pPr>
            <a:lvl3pPr lvl="2" algn="r">
              <a:lnSpc>
                <a:spcPct val="100000"/>
              </a:lnSpc>
              <a:spcBef>
                <a:spcPts val="0"/>
              </a:spcBef>
              <a:spcAft>
                <a:spcPts val="0"/>
              </a:spcAft>
              <a:buClr>
                <a:srgbClr val="FFFFFF"/>
              </a:buClr>
              <a:buSzPts val="4800"/>
              <a:buNone/>
              <a:defRPr sz="4800">
                <a:solidFill>
                  <a:srgbClr val="FFFFFF"/>
                </a:solidFill>
              </a:defRPr>
            </a:lvl3pPr>
            <a:lvl4pPr lvl="3" algn="r">
              <a:lnSpc>
                <a:spcPct val="100000"/>
              </a:lnSpc>
              <a:spcBef>
                <a:spcPts val="0"/>
              </a:spcBef>
              <a:spcAft>
                <a:spcPts val="0"/>
              </a:spcAft>
              <a:buClr>
                <a:srgbClr val="FFFFFF"/>
              </a:buClr>
              <a:buSzPts val="4800"/>
              <a:buNone/>
              <a:defRPr sz="4800">
                <a:solidFill>
                  <a:srgbClr val="FFFFFF"/>
                </a:solidFill>
              </a:defRPr>
            </a:lvl4pPr>
            <a:lvl5pPr lvl="4" algn="r">
              <a:lnSpc>
                <a:spcPct val="100000"/>
              </a:lnSpc>
              <a:spcBef>
                <a:spcPts val="0"/>
              </a:spcBef>
              <a:spcAft>
                <a:spcPts val="0"/>
              </a:spcAft>
              <a:buClr>
                <a:srgbClr val="FFFFFF"/>
              </a:buClr>
              <a:buSzPts val="4800"/>
              <a:buNone/>
              <a:defRPr sz="4800">
                <a:solidFill>
                  <a:srgbClr val="FFFFFF"/>
                </a:solidFill>
              </a:defRPr>
            </a:lvl5pPr>
            <a:lvl6pPr lvl="5" algn="r">
              <a:lnSpc>
                <a:spcPct val="100000"/>
              </a:lnSpc>
              <a:spcBef>
                <a:spcPts val="0"/>
              </a:spcBef>
              <a:spcAft>
                <a:spcPts val="0"/>
              </a:spcAft>
              <a:buClr>
                <a:srgbClr val="FFFFFF"/>
              </a:buClr>
              <a:buSzPts val="4800"/>
              <a:buNone/>
              <a:defRPr sz="4800">
                <a:solidFill>
                  <a:srgbClr val="FFFFFF"/>
                </a:solidFill>
              </a:defRPr>
            </a:lvl6pPr>
            <a:lvl7pPr lvl="6" algn="r">
              <a:lnSpc>
                <a:spcPct val="100000"/>
              </a:lnSpc>
              <a:spcBef>
                <a:spcPts val="0"/>
              </a:spcBef>
              <a:spcAft>
                <a:spcPts val="0"/>
              </a:spcAft>
              <a:buClr>
                <a:srgbClr val="FFFFFF"/>
              </a:buClr>
              <a:buSzPts val="4800"/>
              <a:buNone/>
              <a:defRPr sz="4800">
                <a:solidFill>
                  <a:srgbClr val="FFFFFF"/>
                </a:solidFill>
              </a:defRPr>
            </a:lvl7pPr>
            <a:lvl8pPr lvl="7" algn="r">
              <a:lnSpc>
                <a:spcPct val="100000"/>
              </a:lnSpc>
              <a:spcBef>
                <a:spcPts val="0"/>
              </a:spcBef>
              <a:spcAft>
                <a:spcPts val="0"/>
              </a:spcAft>
              <a:buClr>
                <a:srgbClr val="FFFFFF"/>
              </a:buClr>
              <a:buSzPts val="4800"/>
              <a:buNone/>
              <a:defRPr sz="4800">
                <a:solidFill>
                  <a:srgbClr val="FFFFFF"/>
                </a:solidFill>
              </a:defRPr>
            </a:lvl8pPr>
            <a:lvl9pPr lvl="8" algn="r">
              <a:lnSpc>
                <a:spcPct val="100000"/>
              </a:lnSpc>
              <a:spcBef>
                <a:spcPts val="0"/>
              </a:spcBef>
              <a:spcAft>
                <a:spcPts val="0"/>
              </a:spcAft>
              <a:buClr>
                <a:srgbClr val="FFFFFF"/>
              </a:buClr>
              <a:buSzPts val="4800"/>
              <a:buNone/>
              <a:defRPr sz="4800">
                <a:solidFill>
                  <a:srgbClr val="FFFFFF"/>
                </a:solidFill>
              </a:defRPr>
            </a:lvl9pPr>
          </a:lstStyle>
          <a:p/>
        </p:txBody>
      </p:sp>
    </p:spTree>
  </p:cSld>
  <p:clrMapOvr>
    <a:masterClrMapping/>
  </p:clrMapOvr>
  <p:transition>
    <p:fade thruBlk="1"/>
  </p:transition>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063" name="Shape 1063"/>
        <p:cNvGrpSpPr/>
        <p:nvPr/>
      </p:nvGrpSpPr>
      <p:grpSpPr>
        <a:xfrm>
          <a:off x="0" y="0"/>
          <a:ext cx="0" cy="0"/>
          <a:chOff x="0" y="0"/>
          <a:chExt cx="0" cy="0"/>
        </a:xfrm>
      </p:grpSpPr>
      <p:sp>
        <p:nvSpPr>
          <p:cNvPr id="1064" name="Google Shape;1064;p74"/>
          <p:cNvSpPr/>
          <p:nvPr/>
        </p:nvSpPr>
        <p:spPr>
          <a:xfrm>
            <a:off x="-28574"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065" name="Google Shape;1065;p74"/>
          <p:cNvSpPr/>
          <p:nvPr/>
        </p:nvSpPr>
        <p:spPr>
          <a:xfrm>
            <a:off x="-28574" y="4578113"/>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066" name="Google Shape;1066;p74"/>
          <p:cNvSpPr/>
          <p:nvPr/>
        </p:nvSpPr>
        <p:spPr>
          <a:xfrm rot="8100000">
            <a:off x="1847983" y="4252969"/>
            <a:ext cx="122612" cy="122612"/>
          </a:xfrm>
          <a:prstGeom prst="teardrop">
            <a:avLst>
              <a:gd fmla="val 100000" name="adj"/>
            </a:avLst>
          </a:pr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74"/>
          <p:cNvSpPr/>
          <p:nvPr/>
        </p:nvSpPr>
        <p:spPr>
          <a:xfrm rot="8100000">
            <a:off x="6038982" y="4536820"/>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74"/>
          <p:cNvSpPr/>
          <p:nvPr/>
        </p:nvSpPr>
        <p:spPr>
          <a:xfrm rot="8100000">
            <a:off x="7181982" y="4570171"/>
            <a:ext cx="122612" cy="122612"/>
          </a:xfrm>
          <a:prstGeom prst="teardrop">
            <a:avLst>
              <a:gd fmla="val 100000" name="adj"/>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9" name="Google Shape;1069;p74"/>
          <p:cNvGrpSpPr/>
          <p:nvPr/>
        </p:nvGrpSpPr>
        <p:grpSpPr>
          <a:xfrm>
            <a:off x="-9525" y="4462476"/>
            <a:ext cx="9167825" cy="595300"/>
            <a:chOff x="-9525" y="4462475"/>
            <a:chExt cx="9167825" cy="595300"/>
          </a:xfrm>
        </p:grpSpPr>
        <p:sp>
          <p:nvSpPr>
            <p:cNvPr id="1070" name="Google Shape;1070;p74"/>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071" name="Google Shape;1071;p74"/>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072" name="Google Shape;1072;p74"/>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073" name="Google Shape;1073;p74"/>
          <p:cNvGrpSpPr/>
          <p:nvPr/>
        </p:nvGrpSpPr>
        <p:grpSpPr>
          <a:xfrm>
            <a:off x="-42836" y="4443490"/>
            <a:ext cx="9229575" cy="642787"/>
            <a:chOff x="-42837" y="4443488"/>
            <a:chExt cx="9229575" cy="642787"/>
          </a:xfrm>
        </p:grpSpPr>
        <p:sp>
          <p:nvSpPr>
            <p:cNvPr id="1074" name="Google Shape;1074;p74"/>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74"/>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74"/>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74"/>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74"/>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74"/>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74"/>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74"/>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74"/>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74"/>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74"/>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74"/>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74"/>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74"/>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74"/>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74"/>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74"/>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74"/>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74"/>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74"/>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74"/>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74"/>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74"/>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74"/>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74"/>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74"/>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74"/>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74"/>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74"/>
          <p:cNvSpPr/>
          <p:nvPr/>
        </p:nvSpPr>
        <p:spPr>
          <a:xfrm rot="8100000">
            <a:off x="8699950"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74"/>
          <p:cNvSpPr txBox="1"/>
          <p:nvPr>
            <p:ph type="title"/>
          </p:nvPr>
        </p:nvSpPr>
        <p:spPr>
          <a:xfrm>
            <a:off x="1047750" y="634125"/>
            <a:ext cx="6996600" cy="715800"/>
          </a:xfrm>
          <a:prstGeom prst="rect">
            <a:avLst/>
          </a:prstGeom>
          <a:noFill/>
          <a:ln>
            <a:noFill/>
          </a:ln>
        </p:spPr>
        <p:txBody>
          <a:bodyPr anchorCtr="0" anchor="b" bIns="91100" lIns="91100" spcFirstLastPara="1" rIns="91100" wrap="square" tIns="91100">
            <a:noAutofit/>
          </a:bodyPr>
          <a:lstStyle>
            <a:lvl1pPr lvl="0" algn="ctr">
              <a:lnSpc>
                <a:spcPct val="100000"/>
              </a:lnSpc>
              <a:spcBef>
                <a:spcPts val="0"/>
              </a:spcBef>
              <a:spcAft>
                <a:spcPts val="0"/>
              </a:spcAft>
              <a:buSzPts val="2000"/>
              <a:buNone/>
              <a:defRPr/>
            </a:lvl1pPr>
            <a:lvl2pPr lvl="1" algn="ctr">
              <a:lnSpc>
                <a:spcPct val="100000"/>
              </a:lnSpc>
              <a:spcBef>
                <a:spcPts val="0"/>
              </a:spcBef>
              <a:spcAft>
                <a:spcPts val="0"/>
              </a:spcAft>
              <a:buSzPts val="2000"/>
              <a:buNone/>
              <a:defRPr/>
            </a:lvl2pPr>
            <a:lvl3pPr lvl="2" algn="ctr">
              <a:lnSpc>
                <a:spcPct val="100000"/>
              </a:lnSpc>
              <a:spcBef>
                <a:spcPts val="0"/>
              </a:spcBef>
              <a:spcAft>
                <a:spcPts val="0"/>
              </a:spcAft>
              <a:buSzPts val="2000"/>
              <a:buNone/>
              <a:defRPr/>
            </a:lvl3pPr>
            <a:lvl4pPr lvl="3" algn="ctr">
              <a:lnSpc>
                <a:spcPct val="100000"/>
              </a:lnSpc>
              <a:spcBef>
                <a:spcPts val="0"/>
              </a:spcBef>
              <a:spcAft>
                <a:spcPts val="0"/>
              </a:spcAft>
              <a:buSzPts val="2000"/>
              <a:buNone/>
              <a:defRPr/>
            </a:lvl4pPr>
            <a:lvl5pPr lvl="4" algn="ctr">
              <a:lnSpc>
                <a:spcPct val="100000"/>
              </a:lnSpc>
              <a:spcBef>
                <a:spcPts val="0"/>
              </a:spcBef>
              <a:spcAft>
                <a:spcPts val="0"/>
              </a:spcAft>
              <a:buSzPts val="2000"/>
              <a:buNone/>
              <a:defRPr/>
            </a:lvl5pPr>
            <a:lvl6pPr lvl="5" algn="ctr">
              <a:lnSpc>
                <a:spcPct val="100000"/>
              </a:lnSpc>
              <a:spcBef>
                <a:spcPts val="0"/>
              </a:spcBef>
              <a:spcAft>
                <a:spcPts val="0"/>
              </a:spcAft>
              <a:buSzPts val="2000"/>
              <a:buNone/>
              <a:defRPr/>
            </a:lvl6pPr>
            <a:lvl7pPr lvl="6" algn="ctr">
              <a:lnSpc>
                <a:spcPct val="100000"/>
              </a:lnSpc>
              <a:spcBef>
                <a:spcPts val="0"/>
              </a:spcBef>
              <a:spcAft>
                <a:spcPts val="0"/>
              </a:spcAft>
              <a:buSzPts val="2000"/>
              <a:buNone/>
              <a:defRPr/>
            </a:lvl7pPr>
            <a:lvl8pPr lvl="7" algn="ctr">
              <a:lnSpc>
                <a:spcPct val="100000"/>
              </a:lnSpc>
              <a:spcBef>
                <a:spcPts val="0"/>
              </a:spcBef>
              <a:spcAft>
                <a:spcPts val="0"/>
              </a:spcAft>
              <a:buSzPts val="2000"/>
              <a:buNone/>
              <a:defRPr/>
            </a:lvl8pPr>
            <a:lvl9pPr lvl="8" algn="ctr">
              <a:lnSpc>
                <a:spcPct val="100000"/>
              </a:lnSpc>
              <a:spcBef>
                <a:spcPts val="0"/>
              </a:spcBef>
              <a:spcAft>
                <a:spcPts val="0"/>
              </a:spcAft>
              <a:buSzPts val="2000"/>
              <a:buNone/>
              <a:defRPr/>
            </a:lvl9pPr>
          </a:lstStyle>
          <a:p/>
        </p:txBody>
      </p:sp>
      <p:sp>
        <p:nvSpPr>
          <p:cNvPr id="1104" name="Google Shape;1104;p74"/>
          <p:cNvSpPr txBox="1"/>
          <p:nvPr>
            <p:ph idx="1" type="body"/>
          </p:nvPr>
        </p:nvSpPr>
        <p:spPr>
          <a:xfrm>
            <a:off x="1131500" y="1552950"/>
            <a:ext cx="3339900" cy="2665800"/>
          </a:xfrm>
          <a:prstGeom prst="rect">
            <a:avLst/>
          </a:prstGeom>
          <a:noFill/>
          <a:ln>
            <a:noFill/>
          </a:ln>
        </p:spPr>
        <p:txBody>
          <a:bodyPr anchorCtr="0" anchor="t" bIns="91100" lIns="91100" spcFirstLastPara="1" rIns="91100" wrap="square" tIns="9110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05" name="Google Shape;1105;p74"/>
          <p:cNvSpPr txBox="1"/>
          <p:nvPr>
            <p:ph idx="2" type="body"/>
          </p:nvPr>
        </p:nvSpPr>
        <p:spPr>
          <a:xfrm>
            <a:off x="4672563" y="1552950"/>
            <a:ext cx="3339900" cy="2665800"/>
          </a:xfrm>
          <a:prstGeom prst="rect">
            <a:avLst/>
          </a:prstGeom>
          <a:noFill/>
          <a:ln>
            <a:noFill/>
          </a:ln>
        </p:spPr>
        <p:txBody>
          <a:bodyPr anchorCtr="0" anchor="t" bIns="91100" lIns="91100" spcFirstLastPara="1" rIns="91100" wrap="square" tIns="91100">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1106" name="Google Shape;1106;p74"/>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lvl1pPr indent="0" lvl="0"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1pPr>
            <a:lvl2pPr indent="0" lvl="1"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2pPr>
            <a:lvl3pPr indent="0" lvl="2"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3pPr>
            <a:lvl4pPr indent="0" lvl="3"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4pPr>
            <a:lvl5pPr indent="0" lvl="4"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5pPr>
            <a:lvl6pPr indent="0" lvl="5"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6pPr>
            <a:lvl7pPr indent="0" lvl="6"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7pPr>
            <a:lvl8pPr indent="0" lvl="7"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8pPr>
            <a:lvl9pPr indent="0" lvl="8"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7" name="Shape 1107"/>
        <p:cNvGrpSpPr/>
        <p:nvPr/>
      </p:nvGrpSpPr>
      <p:grpSpPr>
        <a:xfrm>
          <a:off x="0" y="0"/>
          <a:ext cx="0" cy="0"/>
          <a:chOff x="0" y="0"/>
          <a:chExt cx="0" cy="0"/>
        </a:xfrm>
      </p:grpSpPr>
      <p:sp>
        <p:nvSpPr>
          <p:cNvPr id="1108" name="Google Shape;1108;p75"/>
          <p:cNvSpPr/>
          <p:nvPr/>
        </p:nvSpPr>
        <p:spPr>
          <a:xfrm>
            <a:off x="-28574" y="4446775"/>
            <a:ext cx="9191625" cy="712478"/>
          </a:xfrm>
          <a:custGeom>
            <a:rect b="b" l="l" r="r" t="t"/>
            <a:pathLst>
              <a:path extrusionOk="0" h="41339" w="367665">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109" name="Google Shape;1109;p75"/>
          <p:cNvSpPr/>
          <p:nvPr/>
        </p:nvSpPr>
        <p:spPr>
          <a:xfrm>
            <a:off x="-28574" y="4578113"/>
            <a:ext cx="9191625" cy="584439"/>
          </a:xfrm>
          <a:custGeom>
            <a:rect b="b" l="l" r="r" t="t"/>
            <a:pathLst>
              <a:path extrusionOk="0" h="33910" w="367665">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333"/>
            </a:srgbClr>
          </a:solidFill>
          <a:ln>
            <a:noFill/>
          </a:ln>
        </p:spPr>
      </p:sp>
      <p:sp>
        <p:nvSpPr>
          <p:cNvPr id="1110" name="Google Shape;1110;p75"/>
          <p:cNvSpPr/>
          <p:nvPr/>
        </p:nvSpPr>
        <p:spPr>
          <a:xfrm rot="8100000">
            <a:off x="1847983" y="4252969"/>
            <a:ext cx="122612" cy="122612"/>
          </a:xfrm>
          <a:prstGeom prst="teardrop">
            <a:avLst>
              <a:gd fmla="val 100000" name="adj"/>
            </a:avLst>
          </a:pr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75"/>
          <p:cNvSpPr/>
          <p:nvPr/>
        </p:nvSpPr>
        <p:spPr>
          <a:xfrm rot="8100000">
            <a:off x="6038982" y="4536820"/>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75"/>
          <p:cNvSpPr/>
          <p:nvPr/>
        </p:nvSpPr>
        <p:spPr>
          <a:xfrm rot="8100000">
            <a:off x="7181982" y="4570171"/>
            <a:ext cx="122612" cy="122612"/>
          </a:xfrm>
          <a:prstGeom prst="teardrop">
            <a:avLst>
              <a:gd fmla="val 100000" name="adj"/>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3" name="Google Shape;1113;p75"/>
          <p:cNvGrpSpPr/>
          <p:nvPr/>
        </p:nvGrpSpPr>
        <p:grpSpPr>
          <a:xfrm>
            <a:off x="-9525" y="4462476"/>
            <a:ext cx="9167825" cy="595300"/>
            <a:chOff x="-9525" y="4462475"/>
            <a:chExt cx="9167825" cy="595300"/>
          </a:xfrm>
        </p:grpSpPr>
        <p:sp>
          <p:nvSpPr>
            <p:cNvPr id="1114" name="Google Shape;1114;p75"/>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chemeClr val="accent2"/>
              </a:solidFill>
              <a:prstDash val="solid"/>
              <a:round/>
              <a:headEnd len="sm" w="sm" type="none"/>
              <a:tailEnd len="sm" w="sm" type="none"/>
            </a:ln>
          </p:spPr>
        </p:sp>
        <p:sp>
          <p:nvSpPr>
            <p:cNvPr id="1115" name="Google Shape;1115;p75"/>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chemeClr val="accent2"/>
              </a:solidFill>
              <a:prstDash val="solid"/>
              <a:round/>
              <a:headEnd len="sm" w="sm" type="none"/>
              <a:tailEnd len="sm" w="sm" type="none"/>
            </a:ln>
          </p:spPr>
        </p:sp>
        <p:sp>
          <p:nvSpPr>
            <p:cNvPr id="1116" name="Google Shape;1116;p75"/>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chemeClr val="accent2"/>
              </a:solidFill>
              <a:prstDash val="solid"/>
              <a:round/>
              <a:headEnd len="sm" w="sm" type="none"/>
              <a:tailEnd len="sm" w="sm" type="none"/>
            </a:ln>
          </p:spPr>
        </p:sp>
      </p:grpSp>
      <p:grpSp>
        <p:nvGrpSpPr>
          <p:cNvPr id="1117" name="Google Shape;1117;p75"/>
          <p:cNvGrpSpPr/>
          <p:nvPr/>
        </p:nvGrpSpPr>
        <p:grpSpPr>
          <a:xfrm>
            <a:off x="-42836" y="4443490"/>
            <a:ext cx="9229575" cy="642787"/>
            <a:chOff x="-42837" y="4443488"/>
            <a:chExt cx="9229575" cy="642787"/>
          </a:xfrm>
        </p:grpSpPr>
        <p:sp>
          <p:nvSpPr>
            <p:cNvPr id="1118" name="Google Shape;1118;p75"/>
            <p:cNvSpPr/>
            <p:nvPr/>
          </p:nvSpPr>
          <p:spPr>
            <a:xfrm>
              <a:off x="1114450" y="49006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75"/>
            <p:cNvSpPr/>
            <p:nvPr/>
          </p:nvSpPr>
          <p:spPr>
            <a:xfrm>
              <a:off x="1495450" y="502927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75"/>
            <p:cNvSpPr/>
            <p:nvPr/>
          </p:nvSpPr>
          <p:spPr>
            <a:xfrm>
              <a:off x="733450" y="49721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75"/>
            <p:cNvSpPr/>
            <p:nvPr/>
          </p:nvSpPr>
          <p:spPr>
            <a:xfrm>
              <a:off x="352450" y="49626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75"/>
            <p:cNvSpPr/>
            <p:nvPr/>
          </p:nvSpPr>
          <p:spPr>
            <a:xfrm>
              <a:off x="-42837" y="46054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75"/>
            <p:cNvSpPr/>
            <p:nvPr/>
          </p:nvSpPr>
          <p:spPr>
            <a:xfrm>
              <a:off x="1876450" y="48340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75"/>
            <p:cNvSpPr/>
            <p:nvPr/>
          </p:nvSpPr>
          <p:spPr>
            <a:xfrm>
              <a:off x="2257450" y="48292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75"/>
            <p:cNvSpPr/>
            <p:nvPr/>
          </p:nvSpPr>
          <p:spPr>
            <a:xfrm>
              <a:off x="2638450" y="454826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5"/>
            <p:cNvSpPr/>
            <p:nvPr/>
          </p:nvSpPr>
          <p:spPr>
            <a:xfrm>
              <a:off x="3019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5"/>
            <p:cNvSpPr/>
            <p:nvPr/>
          </p:nvSpPr>
          <p:spPr>
            <a:xfrm>
              <a:off x="3400450" y="46149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5"/>
            <p:cNvSpPr/>
            <p:nvPr/>
          </p:nvSpPr>
          <p:spPr>
            <a:xfrm>
              <a:off x="3781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5"/>
            <p:cNvSpPr/>
            <p:nvPr/>
          </p:nvSpPr>
          <p:spPr>
            <a:xfrm>
              <a:off x="4162450" y="49483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75"/>
            <p:cNvSpPr/>
            <p:nvPr/>
          </p:nvSpPr>
          <p:spPr>
            <a:xfrm>
              <a:off x="4543450" y="4667325"/>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75"/>
            <p:cNvSpPr/>
            <p:nvPr/>
          </p:nvSpPr>
          <p:spPr>
            <a:xfrm>
              <a:off x="4924450" y="45435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75"/>
            <p:cNvSpPr/>
            <p:nvPr/>
          </p:nvSpPr>
          <p:spPr>
            <a:xfrm>
              <a:off x="5305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75"/>
            <p:cNvSpPr/>
            <p:nvPr/>
          </p:nvSpPr>
          <p:spPr>
            <a:xfrm>
              <a:off x="5686450" y="47721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75"/>
            <p:cNvSpPr/>
            <p:nvPr/>
          </p:nvSpPr>
          <p:spPr>
            <a:xfrm>
              <a:off x="6067450" y="484830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75"/>
            <p:cNvSpPr/>
            <p:nvPr/>
          </p:nvSpPr>
          <p:spPr>
            <a:xfrm>
              <a:off x="6448450" y="472923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75"/>
            <p:cNvSpPr/>
            <p:nvPr/>
          </p:nvSpPr>
          <p:spPr>
            <a:xfrm>
              <a:off x="6829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75"/>
            <p:cNvSpPr/>
            <p:nvPr/>
          </p:nvSpPr>
          <p:spPr>
            <a:xfrm>
              <a:off x="7210450" y="5024513"/>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5"/>
            <p:cNvSpPr/>
            <p:nvPr/>
          </p:nvSpPr>
          <p:spPr>
            <a:xfrm>
              <a:off x="7591450" y="44434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5"/>
            <p:cNvSpPr/>
            <p:nvPr/>
          </p:nvSpPr>
          <p:spPr>
            <a:xfrm>
              <a:off x="7972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5"/>
            <p:cNvSpPr/>
            <p:nvPr/>
          </p:nvSpPr>
          <p:spPr>
            <a:xfrm>
              <a:off x="8353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5"/>
            <p:cNvSpPr/>
            <p:nvPr/>
          </p:nvSpPr>
          <p:spPr>
            <a:xfrm>
              <a:off x="8734450" y="4557788"/>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75"/>
            <p:cNvSpPr/>
            <p:nvPr/>
          </p:nvSpPr>
          <p:spPr>
            <a:xfrm>
              <a:off x="9129738" y="4867350"/>
              <a:ext cx="57000" cy="57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3" name="Google Shape;1143;p75"/>
          <p:cNvSpPr/>
          <p:nvPr/>
        </p:nvSpPr>
        <p:spPr>
          <a:xfrm>
            <a:off x="2990700" y="458620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5"/>
          <p:cNvSpPr/>
          <p:nvPr/>
        </p:nvSpPr>
        <p:spPr>
          <a:xfrm>
            <a:off x="1085700" y="4871950"/>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75"/>
          <p:cNvSpPr/>
          <p:nvPr/>
        </p:nvSpPr>
        <p:spPr>
          <a:xfrm>
            <a:off x="4895700" y="4516032"/>
            <a:ext cx="114600" cy="114600"/>
          </a:xfrm>
          <a:prstGeom prst="ellipse">
            <a:avLst/>
          </a:prstGeom>
          <a:noFill/>
          <a:ln cap="flat" cmpd="sng" w="9525">
            <a:solidFill>
              <a:schemeClr val="accent2"/>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75"/>
          <p:cNvSpPr/>
          <p:nvPr/>
        </p:nvSpPr>
        <p:spPr>
          <a:xfrm rot="8100000">
            <a:off x="8699950" y="43291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5"/>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lvl1pPr indent="0" lvl="0"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1pPr>
            <a:lvl2pPr indent="0" lvl="1"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2pPr>
            <a:lvl3pPr indent="0" lvl="2"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3pPr>
            <a:lvl4pPr indent="0" lvl="3"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4pPr>
            <a:lvl5pPr indent="0" lvl="4"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5pPr>
            <a:lvl6pPr indent="0" lvl="5"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6pPr>
            <a:lvl7pPr indent="0" lvl="6"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7pPr>
            <a:lvl8pPr indent="0" lvl="7"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8pPr>
            <a:lvl9pPr indent="0" lvl="8"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148" name="Shape 1148"/>
        <p:cNvGrpSpPr/>
        <p:nvPr/>
      </p:nvGrpSpPr>
      <p:grpSpPr>
        <a:xfrm>
          <a:off x="0" y="0"/>
          <a:ext cx="0" cy="0"/>
          <a:chOff x="0" y="0"/>
          <a:chExt cx="0" cy="0"/>
        </a:xfrm>
      </p:grpSpPr>
      <p:sp>
        <p:nvSpPr>
          <p:cNvPr id="1149" name="Google Shape;1149;p76"/>
          <p:cNvSpPr/>
          <p:nvPr/>
        </p:nvSpPr>
        <p:spPr>
          <a:xfrm>
            <a:off x="-26775" y="2008535"/>
            <a:ext cx="9210650" cy="3172625"/>
          </a:xfrm>
          <a:custGeom>
            <a:rect b="b" l="l" r="r" t="t"/>
            <a:pathLst>
              <a:path extrusionOk="0" h="126905" w="368426">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1150" name="Google Shape;1150;p76"/>
          <p:cNvSpPr/>
          <p:nvPr/>
        </p:nvSpPr>
        <p:spPr>
          <a:xfrm>
            <a:off x="-26775" y="2139700"/>
            <a:ext cx="9210650" cy="3041300"/>
          </a:xfrm>
          <a:custGeom>
            <a:rect b="b" l="l" r="r" t="t"/>
            <a:pathLst>
              <a:path extrusionOk="0" h="121652" w="368426">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333"/>
            </a:srgbClr>
          </a:solidFill>
          <a:ln>
            <a:noFill/>
          </a:ln>
        </p:spPr>
      </p:sp>
      <p:sp>
        <p:nvSpPr>
          <p:cNvPr id="1151" name="Google Shape;1151;p76"/>
          <p:cNvSpPr/>
          <p:nvPr/>
        </p:nvSpPr>
        <p:spPr>
          <a:xfrm rot="8100000">
            <a:off x="1847983" y="1814569"/>
            <a:ext cx="122612" cy="122612"/>
          </a:xfrm>
          <a:prstGeom prst="teardrop">
            <a:avLst>
              <a:gd fmla="val 100000" name="adj"/>
            </a:avLst>
          </a:pr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6"/>
          <p:cNvSpPr/>
          <p:nvPr/>
        </p:nvSpPr>
        <p:spPr>
          <a:xfrm rot="8100000">
            <a:off x="6038982" y="2098420"/>
            <a:ext cx="122612" cy="122612"/>
          </a:xfrm>
          <a:prstGeom prst="teardrop">
            <a:avLst>
              <a:gd fmla="val 100000" name="adj"/>
            </a:avLst>
          </a:prstGeom>
          <a:noFill/>
          <a:ln cap="flat" cmpd="sng" w="28575">
            <a:solidFill>
              <a:schemeClr val="accent1"/>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6"/>
          <p:cNvSpPr/>
          <p:nvPr/>
        </p:nvSpPr>
        <p:spPr>
          <a:xfrm rot="8100000">
            <a:off x="7181982" y="2131771"/>
            <a:ext cx="122612" cy="122612"/>
          </a:xfrm>
          <a:prstGeom prst="teardrop">
            <a:avLst>
              <a:gd fmla="val 100000" name="adj"/>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4" name="Google Shape;1154;p76"/>
          <p:cNvGrpSpPr/>
          <p:nvPr/>
        </p:nvGrpSpPr>
        <p:grpSpPr>
          <a:xfrm>
            <a:off x="-9525" y="2024076"/>
            <a:ext cx="9167825" cy="595300"/>
            <a:chOff x="-9525" y="4462475"/>
            <a:chExt cx="9167825" cy="595300"/>
          </a:xfrm>
        </p:grpSpPr>
        <p:sp>
          <p:nvSpPr>
            <p:cNvPr id="1155" name="Google Shape;1155;p76"/>
            <p:cNvSpPr/>
            <p:nvPr/>
          </p:nvSpPr>
          <p:spPr>
            <a:xfrm>
              <a:off x="-9525" y="4581525"/>
              <a:ext cx="4205300" cy="476250"/>
            </a:xfrm>
            <a:custGeom>
              <a:rect b="b" l="l" r="r" t="t"/>
              <a:pathLst>
                <a:path extrusionOk="0" h="19050" w="168212">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cap="flat" cmpd="sng" w="9525">
              <a:solidFill>
                <a:srgbClr val="3C78D8"/>
              </a:solidFill>
              <a:prstDash val="solid"/>
              <a:round/>
              <a:headEnd len="sm" w="sm" type="none"/>
              <a:tailEnd len="sm" w="sm" type="none"/>
            </a:ln>
          </p:spPr>
        </p:sp>
        <p:sp>
          <p:nvSpPr>
            <p:cNvPr id="1156" name="Google Shape;1156;p76"/>
            <p:cNvSpPr/>
            <p:nvPr/>
          </p:nvSpPr>
          <p:spPr>
            <a:xfrm>
              <a:off x="4195775" y="4462475"/>
              <a:ext cx="3424225" cy="590550"/>
            </a:xfrm>
            <a:custGeom>
              <a:rect b="b" l="l" r="r" t="t"/>
              <a:pathLst>
                <a:path extrusionOk="0" h="23622" w="136969">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cap="flat" cmpd="sng" w="9525">
              <a:solidFill>
                <a:srgbClr val="3C78D8"/>
              </a:solidFill>
              <a:prstDash val="solid"/>
              <a:round/>
              <a:headEnd len="sm" w="sm" type="none"/>
              <a:tailEnd len="sm" w="sm" type="none"/>
            </a:ln>
          </p:spPr>
        </p:sp>
        <p:sp>
          <p:nvSpPr>
            <p:cNvPr id="1157" name="Google Shape;1157;p76"/>
            <p:cNvSpPr/>
            <p:nvPr/>
          </p:nvSpPr>
          <p:spPr>
            <a:xfrm>
              <a:off x="7624775" y="4472000"/>
              <a:ext cx="1533525" cy="414325"/>
            </a:xfrm>
            <a:custGeom>
              <a:rect b="b" l="l" r="r" t="t"/>
              <a:pathLst>
                <a:path extrusionOk="0" h="16573" w="61341">
                  <a:moveTo>
                    <a:pt x="0" y="0"/>
                  </a:moveTo>
                  <a:lnTo>
                    <a:pt x="15049" y="4762"/>
                  </a:lnTo>
                  <a:lnTo>
                    <a:pt x="30670" y="4762"/>
                  </a:lnTo>
                  <a:lnTo>
                    <a:pt x="45910" y="4762"/>
                  </a:lnTo>
                  <a:lnTo>
                    <a:pt x="61341" y="16573"/>
                  </a:lnTo>
                </a:path>
              </a:pathLst>
            </a:custGeom>
            <a:noFill/>
            <a:ln cap="flat" cmpd="sng" w="9525">
              <a:solidFill>
                <a:srgbClr val="3C78D8"/>
              </a:solidFill>
              <a:prstDash val="solid"/>
              <a:round/>
              <a:headEnd len="sm" w="sm" type="none"/>
              <a:tailEnd len="sm" w="sm" type="none"/>
            </a:ln>
          </p:spPr>
        </p:sp>
      </p:grpSp>
      <p:grpSp>
        <p:nvGrpSpPr>
          <p:cNvPr id="1158" name="Google Shape;1158;p76"/>
          <p:cNvGrpSpPr/>
          <p:nvPr/>
        </p:nvGrpSpPr>
        <p:grpSpPr>
          <a:xfrm>
            <a:off x="-42836" y="2005248"/>
            <a:ext cx="9229575" cy="642787"/>
            <a:chOff x="-42837" y="4443488"/>
            <a:chExt cx="9229575" cy="642787"/>
          </a:xfrm>
        </p:grpSpPr>
        <p:sp>
          <p:nvSpPr>
            <p:cNvPr id="1159" name="Google Shape;1159;p76"/>
            <p:cNvSpPr/>
            <p:nvPr/>
          </p:nvSpPr>
          <p:spPr>
            <a:xfrm>
              <a:off x="1114450" y="49006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6"/>
            <p:cNvSpPr/>
            <p:nvPr/>
          </p:nvSpPr>
          <p:spPr>
            <a:xfrm>
              <a:off x="1495450" y="502927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6"/>
            <p:cNvSpPr/>
            <p:nvPr/>
          </p:nvSpPr>
          <p:spPr>
            <a:xfrm>
              <a:off x="733450" y="49721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6"/>
            <p:cNvSpPr/>
            <p:nvPr/>
          </p:nvSpPr>
          <p:spPr>
            <a:xfrm>
              <a:off x="352450" y="49626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6"/>
            <p:cNvSpPr/>
            <p:nvPr/>
          </p:nvSpPr>
          <p:spPr>
            <a:xfrm>
              <a:off x="-42837" y="46054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6"/>
            <p:cNvSpPr/>
            <p:nvPr/>
          </p:nvSpPr>
          <p:spPr>
            <a:xfrm>
              <a:off x="1876450" y="48340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6"/>
            <p:cNvSpPr/>
            <p:nvPr/>
          </p:nvSpPr>
          <p:spPr>
            <a:xfrm>
              <a:off x="2257450" y="48292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6"/>
            <p:cNvSpPr/>
            <p:nvPr/>
          </p:nvSpPr>
          <p:spPr>
            <a:xfrm>
              <a:off x="2638450" y="454826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6"/>
            <p:cNvSpPr/>
            <p:nvPr/>
          </p:nvSpPr>
          <p:spPr>
            <a:xfrm>
              <a:off x="3019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6"/>
            <p:cNvSpPr/>
            <p:nvPr/>
          </p:nvSpPr>
          <p:spPr>
            <a:xfrm>
              <a:off x="3400450" y="46149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6"/>
            <p:cNvSpPr/>
            <p:nvPr/>
          </p:nvSpPr>
          <p:spPr>
            <a:xfrm>
              <a:off x="3781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6"/>
            <p:cNvSpPr/>
            <p:nvPr/>
          </p:nvSpPr>
          <p:spPr>
            <a:xfrm>
              <a:off x="4162450" y="49483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6"/>
            <p:cNvSpPr/>
            <p:nvPr/>
          </p:nvSpPr>
          <p:spPr>
            <a:xfrm>
              <a:off x="4543450" y="4667325"/>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6"/>
            <p:cNvSpPr/>
            <p:nvPr/>
          </p:nvSpPr>
          <p:spPr>
            <a:xfrm>
              <a:off x="4924450" y="45435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6"/>
            <p:cNvSpPr/>
            <p:nvPr/>
          </p:nvSpPr>
          <p:spPr>
            <a:xfrm>
              <a:off x="5305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6"/>
            <p:cNvSpPr/>
            <p:nvPr/>
          </p:nvSpPr>
          <p:spPr>
            <a:xfrm>
              <a:off x="5686450" y="47721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6"/>
            <p:cNvSpPr/>
            <p:nvPr/>
          </p:nvSpPr>
          <p:spPr>
            <a:xfrm>
              <a:off x="6067450" y="484830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6"/>
            <p:cNvSpPr/>
            <p:nvPr/>
          </p:nvSpPr>
          <p:spPr>
            <a:xfrm>
              <a:off x="6448450" y="472923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6"/>
            <p:cNvSpPr/>
            <p:nvPr/>
          </p:nvSpPr>
          <p:spPr>
            <a:xfrm>
              <a:off x="6829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6"/>
            <p:cNvSpPr/>
            <p:nvPr/>
          </p:nvSpPr>
          <p:spPr>
            <a:xfrm>
              <a:off x="7210450" y="5024513"/>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6"/>
            <p:cNvSpPr/>
            <p:nvPr/>
          </p:nvSpPr>
          <p:spPr>
            <a:xfrm>
              <a:off x="7591450" y="44434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6"/>
            <p:cNvSpPr/>
            <p:nvPr/>
          </p:nvSpPr>
          <p:spPr>
            <a:xfrm>
              <a:off x="7972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6"/>
            <p:cNvSpPr/>
            <p:nvPr/>
          </p:nvSpPr>
          <p:spPr>
            <a:xfrm>
              <a:off x="8353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6"/>
            <p:cNvSpPr/>
            <p:nvPr/>
          </p:nvSpPr>
          <p:spPr>
            <a:xfrm>
              <a:off x="8734450" y="4557788"/>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6"/>
            <p:cNvSpPr/>
            <p:nvPr/>
          </p:nvSpPr>
          <p:spPr>
            <a:xfrm>
              <a:off x="9129738" y="4867350"/>
              <a:ext cx="57000" cy="57000"/>
            </a:xfrm>
            <a:prstGeom prst="ellipse">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4" name="Google Shape;1184;p76"/>
          <p:cNvSpPr/>
          <p:nvPr/>
        </p:nvSpPr>
        <p:spPr>
          <a:xfrm>
            <a:off x="2990700" y="214780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6"/>
          <p:cNvSpPr/>
          <p:nvPr/>
        </p:nvSpPr>
        <p:spPr>
          <a:xfrm>
            <a:off x="1085700" y="2433550"/>
            <a:ext cx="114600" cy="114600"/>
          </a:xfrm>
          <a:prstGeom prst="ellipse">
            <a:avLst/>
          </a:prstGeom>
          <a:noFill/>
          <a:ln cap="flat" cmpd="sng" w="9525">
            <a:solidFill>
              <a:srgbClr val="3C78D8"/>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6"/>
          <p:cNvSpPr/>
          <p:nvPr/>
        </p:nvSpPr>
        <p:spPr>
          <a:xfrm>
            <a:off x="4895700" y="2077632"/>
            <a:ext cx="114600" cy="114600"/>
          </a:xfrm>
          <a:prstGeom prst="ellipse">
            <a:avLst/>
          </a:prstGeom>
          <a:noFill/>
          <a:ln cap="flat" cmpd="sng" w="9525">
            <a:solidFill>
              <a:srgbClr val="3C78D8"/>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6"/>
          <p:cNvSpPr/>
          <p:nvPr/>
        </p:nvSpPr>
        <p:spPr>
          <a:xfrm rot="8100000">
            <a:off x="8699950" y="1890769"/>
            <a:ext cx="122612" cy="122612"/>
          </a:xfrm>
          <a:prstGeom prst="teardrop">
            <a:avLst>
              <a:gd fmla="val 100000" name="adj"/>
            </a:avLst>
          </a:prstGeom>
          <a:noFill/>
          <a:ln cap="flat" cmpd="sng" w="28575">
            <a:solidFill>
              <a:schemeClr val="accent5"/>
            </a:solidFill>
            <a:prstDash val="solid"/>
            <a:round/>
            <a:headEnd len="sm" w="sm" type="none"/>
            <a:tailEnd len="sm" w="sm" type="none"/>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6"/>
          <p:cNvSpPr txBox="1"/>
          <p:nvPr>
            <p:ph type="ctrTitle"/>
          </p:nvPr>
        </p:nvSpPr>
        <p:spPr>
          <a:xfrm>
            <a:off x="2309350" y="3031150"/>
            <a:ext cx="5214600" cy="1159800"/>
          </a:xfrm>
          <a:prstGeom prst="rect">
            <a:avLst/>
          </a:prstGeom>
          <a:noFill/>
          <a:ln>
            <a:noFill/>
          </a:ln>
        </p:spPr>
        <p:txBody>
          <a:bodyPr anchorCtr="0" anchor="b" bIns="91100" lIns="91100" spcFirstLastPara="1" rIns="91100" wrap="square" tIns="91100">
            <a:noAutofit/>
          </a:bodyPr>
          <a:lstStyle>
            <a:lvl1pPr lvl="0" algn="r">
              <a:lnSpc>
                <a:spcPct val="100000"/>
              </a:lnSpc>
              <a:spcBef>
                <a:spcPts val="0"/>
              </a:spcBef>
              <a:spcAft>
                <a:spcPts val="0"/>
              </a:spcAft>
              <a:buClr>
                <a:srgbClr val="FFFFFF"/>
              </a:buClr>
              <a:buSzPts val="3600"/>
              <a:buNone/>
              <a:defRPr sz="3600">
                <a:solidFill>
                  <a:srgbClr val="FFFFFF"/>
                </a:solidFill>
              </a:defRPr>
            </a:lvl1pPr>
            <a:lvl2pPr lvl="1" algn="r">
              <a:lnSpc>
                <a:spcPct val="100000"/>
              </a:lnSpc>
              <a:spcBef>
                <a:spcPts val="0"/>
              </a:spcBef>
              <a:spcAft>
                <a:spcPts val="0"/>
              </a:spcAft>
              <a:buClr>
                <a:srgbClr val="FFFFFF"/>
              </a:buClr>
              <a:buSzPts val="3600"/>
              <a:buNone/>
              <a:defRPr sz="3600">
                <a:solidFill>
                  <a:srgbClr val="FFFFFF"/>
                </a:solidFill>
              </a:defRPr>
            </a:lvl2pPr>
            <a:lvl3pPr lvl="2" algn="r">
              <a:lnSpc>
                <a:spcPct val="100000"/>
              </a:lnSpc>
              <a:spcBef>
                <a:spcPts val="0"/>
              </a:spcBef>
              <a:spcAft>
                <a:spcPts val="0"/>
              </a:spcAft>
              <a:buClr>
                <a:srgbClr val="FFFFFF"/>
              </a:buClr>
              <a:buSzPts val="3600"/>
              <a:buNone/>
              <a:defRPr sz="3600">
                <a:solidFill>
                  <a:srgbClr val="FFFFFF"/>
                </a:solidFill>
              </a:defRPr>
            </a:lvl3pPr>
            <a:lvl4pPr lvl="3" algn="r">
              <a:lnSpc>
                <a:spcPct val="100000"/>
              </a:lnSpc>
              <a:spcBef>
                <a:spcPts val="0"/>
              </a:spcBef>
              <a:spcAft>
                <a:spcPts val="0"/>
              </a:spcAft>
              <a:buClr>
                <a:srgbClr val="FFFFFF"/>
              </a:buClr>
              <a:buSzPts val="3600"/>
              <a:buNone/>
              <a:defRPr sz="3600">
                <a:solidFill>
                  <a:srgbClr val="FFFFFF"/>
                </a:solidFill>
              </a:defRPr>
            </a:lvl4pPr>
            <a:lvl5pPr lvl="4" algn="r">
              <a:lnSpc>
                <a:spcPct val="100000"/>
              </a:lnSpc>
              <a:spcBef>
                <a:spcPts val="0"/>
              </a:spcBef>
              <a:spcAft>
                <a:spcPts val="0"/>
              </a:spcAft>
              <a:buClr>
                <a:srgbClr val="FFFFFF"/>
              </a:buClr>
              <a:buSzPts val="3600"/>
              <a:buNone/>
              <a:defRPr sz="3600">
                <a:solidFill>
                  <a:srgbClr val="FFFFFF"/>
                </a:solidFill>
              </a:defRPr>
            </a:lvl5pPr>
            <a:lvl6pPr lvl="5" algn="r">
              <a:lnSpc>
                <a:spcPct val="100000"/>
              </a:lnSpc>
              <a:spcBef>
                <a:spcPts val="0"/>
              </a:spcBef>
              <a:spcAft>
                <a:spcPts val="0"/>
              </a:spcAft>
              <a:buClr>
                <a:srgbClr val="FFFFFF"/>
              </a:buClr>
              <a:buSzPts val="3600"/>
              <a:buNone/>
              <a:defRPr sz="3600">
                <a:solidFill>
                  <a:srgbClr val="FFFFFF"/>
                </a:solidFill>
              </a:defRPr>
            </a:lvl6pPr>
            <a:lvl7pPr lvl="6" algn="r">
              <a:lnSpc>
                <a:spcPct val="100000"/>
              </a:lnSpc>
              <a:spcBef>
                <a:spcPts val="0"/>
              </a:spcBef>
              <a:spcAft>
                <a:spcPts val="0"/>
              </a:spcAft>
              <a:buClr>
                <a:srgbClr val="FFFFFF"/>
              </a:buClr>
              <a:buSzPts val="3600"/>
              <a:buNone/>
              <a:defRPr sz="3600">
                <a:solidFill>
                  <a:srgbClr val="FFFFFF"/>
                </a:solidFill>
              </a:defRPr>
            </a:lvl7pPr>
            <a:lvl8pPr lvl="7" algn="r">
              <a:lnSpc>
                <a:spcPct val="100000"/>
              </a:lnSpc>
              <a:spcBef>
                <a:spcPts val="0"/>
              </a:spcBef>
              <a:spcAft>
                <a:spcPts val="0"/>
              </a:spcAft>
              <a:buClr>
                <a:srgbClr val="FFFFFF"/>
              </a:buClr>
              <a:buSzPts val="3600"/>
              <a:buNone/>
              <a:defRPr sz="3600">
                <a:solidFill>
                  <a:srgbClr val="FFFFFF"/>
                </a:solidFill>
              </a:defRPr>
            </a:lvl8pPr>
            <a:lvl9pPr lvl="8" algn="r">
              <a:lnSpc>
                <a:spcPct val="100000"/>
              </a:lnSpc>
              <a:spcBef>
                <a:spcPts val="0"/>
              </a:spcBef>
              <a:spcAft>
                <a:spcPts val="0"/>
              </a:spcAft>
              <a:buClr>
                <a:srgbClr val="FFFFFF"/>
              </a:buClr>
              <a:buSzPts val="3600"/>
              <a:buNone/>
              <a:defRPr sz="3600">
                <a:solidFill>
                  <a:srgbClr val="FFFFFF"/>
                </a:solidFill>
              </a:defRPr>
            </a:lvl9pPr>
          </a:lstStyle>
          <a:p/>
        </p:txBody>
      </p:sp>
      <p:sp>
        <p:nvSpPr>
          <p:cNvPr id="1189" name="Google Shape;1189;p76"/>
          <p:cNvSpPr txBox="1"/>
          <p:nvPr>
            <p:ph idx="1" type="subTitle"/>
          </p:nvPr>
        </p:nvSpPr>
        <p:spPr>
          <a:xfrm>
            <a:off x="2309441" y="4059250"/>
            <a:ext cx="5214600" cy="784800"/>
          </a:xfrm>
          <a:prstGeom prst="rect">
            <a:avLst/>
          </a:prstGeom>
          <a:noFill/>
          <a:ln>
            <a:noFill/>
          </a:ln>
        </p:spPr>
        <p:txBody>
          <a:bodyPr anchorCtr="0" anchor="t" bIns="91100" lIns="91100" spcFirstLastPara="1" rIns="91100" wrap="square" tIns="91100">
            <a:noAutofit/>
          </a:bodyPr>
          <a:lstStyle>
            <a:lvl1pPr lvl="0" algn="r">
              <a:lnSpc>
                <a:spcPct val="100000"/>
              </a:lnSpc>
              <a:spcBef>
                <a:spcPts val="0"/>
              </a:spcBef>
              <a:spcAft>
                <a:spcPts val="0"/>
              </a:spcAft>
              <a:buClr>
                <a:srgbClr val="FFFFFF"/>
              </a:buClr>
              <a:buSzPts val="2000"/>
              <a:buNone/>
              <a:defRPr>
                <a:solidFill>
                  <a:srgbClr val="FFFFFF"/>
                </a:solidFill>
              </a:defRPr>
            </a:lvl1pPr>
            <a:lvl2pPr lvl="1" algn="r">
              <a:lnSpc>
                <a:spcPct val="100000"/>
              </a:lnSpc>
              <a:spcBef>
                <a:spcPts val="0"/>
              </a:spcBef>
              <a:spcAft>
                <a:spcPts val="0"/>
              </a:spcAft>
              <a:buClr>
                <a:srgbClr val="FFFFFF"/>
              </a:buClr>
              <a:buSzPts val="3000"/>
              <a:buNone/>
              <a:defRPr sz="3000">
                <a:solidFill>
                  <a:srgbClr val="FFFFFF"/>
                </a:solidFill>
              </a:defRPr>
            </a:lvl2pPr>
            <a:lvl3pPr lvl="2" algn="r">
              <a:lnSpc>
                <a:spcPct val="100000"/>
              </a:lnSpc>
              <a:spcBef>
                <a:spcPts val="0"/>
              </a:spcBef>
              <a:spcAft>
                <a:spcPts val="0"/>
              </a:spcAft>
              <a:buClr>
                <a:srgbClr val="FFFFFF"/>
              </a:buClr>
              <a:buSzPts val="3000"/>
              <a:buNone/>
              <a:defRPr sz="3000">
                <a:solidFill>
                  <a:srgbClr val="FFFFFF"/>
                </a:solidFill>
              </a:defRPr>
            </a:lvl3pPr>
            <a:lvl4pPr lvl="3" algn="r">
              <a:lnSpc>
                <a:spcPct val="100000"/>
              </a:lnSpc>
              <a:spcBef>
                <a:spcPts val="0"/>
              </a:spcBef>
              <a:spcAft>
                <a:spcPts val="0"/>
              </a:spcAft>
              <a:buClr>
                <a:srgbClr val="FFFFFF"/>
              </a:buClr>
              <a:buSzPts val="3000"/>
              <a:buNone/>
              <a:defRPr sz="3000">
                <a:solidFill>
                  <a:srgbClr val="FFFFFF"/>
                </a:solidFill>
              </a:defRPr>
            </a:lvl4pPr>
            <a:lvl5pPr lvl="4" algn="r">
              <a:lnSpc>
                <a:spcPct val="100000"/>
              </a:lnSpc>
              <a:spcBef>
                <a:spcPts val="0"/>
              </a:spcBef>
              <a:spcAft>
                <a:spcPts val="0"/>
              </a:spcAft>
              <a:buClr>
                <a:srgbClr val="FFFFFF"/>
              </a:buClr>
              <a:buSzPts val="3000"/>
              <a:buNone/>
              <a:defRPr sz="3000">
                <a:solidFill>
                  <a:srgbClr val="FFFFFF"/>
                </a:solidFill>
              </a:defRPr>
            </a:lvl5pPr>
            <a:lvl6pPr lvl="5" algn="r">
              <a:lnSpc>
                <a:spcPct val="100000"/>
              </a:lnSpc>
              <a:spcBef>
                <a:spcPts val="0"/>
              </a:spcBef>
              <a:spcAft>
                <a:spcPts val="0"/>
              </a:spcAft>
              <a:buClr>
                <a:srgbClr val="FFFFFF"/>
              </a:buClr>
              <a:buSzPts val="3000"/>
              <a:buNone/>
              <a:defRPr sz="3000">
                <a:solidFill>
                  <a:srgbClr val="FFFFFF"/>
                </a:solidFill>
              </a:defRPr>
            </a:lvl6pPr>
            <a:lvl7pPr lvl="6" algn="r">
              <a:lnSpc>
                <a:spcPct val="100000"/>
              </a:lnSpc>
              <a:spcBef>
                <a:spcPts val="0"/>
              </a:spcBef>
              <a:spcAft>
                <a:spcPts val="0"/>
              </a:spcAft>
              <a:buClr>
                <a:srgbClr val="FFFFFF"/>
              </a:buClr>
              <a:buSzPts val="3000"/>
              <a:buNone/>
              <a:defRPr sz="3000">
                <a:solidFill>
                  <a:srgbClr val="FFFFFF"/>
                </a:solidFill>
              </a:defRPr>
            </a:lvl7pPr>
            <a:lvl8pPr lvl="7" algn="r">
              <a:lnSpc>
                <a:spcPct val="100000"/>
              </a:lnSpc>
              <a:spcBef>
                <a:spcPts val="0"/>
              </a:spcBef>
              <a:spcAft>
                <a:spcPts val="0"/>
              </a:spcAft>
              <a:buClr>
                <a:srgbClr val="FFFFFF"/>
              </a:buClr>
              <a:buSzPts val="3000"/>
              <a:buNone/>
              <a:defRPr sz="3000">
                <a:solidFill>
                  <a:srgbClr val="FFFFFF"/>
                </a:solidFill>
              </a:defRPr>
            </a:lvl8pPr>
            <a:lvl9pPr lvl="8" algn="r">
              <a:lnSpc>
                <a:spcPct val="100000"/>
              </a:lnSpc>
              <a:spcBef>
                <a:spcPts val="0"/>
              </a:spcBef>
              <a:spcAft>
                <a:spcPts val="0"/>
              </a:spcAft>
              <a:buClr>
                <a:srgbClr val="FFFFFF"/>
              </a:buClr>
              <a:buSzPts val="3000"/>
              <a:buNone/>
              <a:defRPr sz="3000">
                <a:solidFill>
                  <a:srgbClr val="FFFFFF"/>
                </a:solidFill>
              </a:defRPr>
            </a:lvl9pPr>
          </a:lstStyle>
          <a:p/>
        </p:txBody>
      </p:sp>
      <p:sp>
        <p:nvSpPr>
          <p:cNvPr id="1190" name="Google Shape;1190;p76"/>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lvl1pPr indent="0" lvl="0"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1pPr>
            <a:lvl2pPr indent="0" lvl="1"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2pPr>
            <a:lvl3pPr indent="0" lvl="2"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3pPr>
            <a:lvl4pPr indent="0" lvl="3"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4pPr>
            <a:lvl5pPr indent="0" lvl="4"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5pPr>
            <a:lvl6pPr indent="0" lvl="5"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6pPr>
            <a:lvl7pPr indent="0" lvl="6"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7pPr>
            <a:lvl8pPr indent="0" lvl="7"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8pPr>
            <a:lvl9pPr indent="0" lvl="8" marL="0" algn="r">
              <a:lnSpc>
                <a:spcPct val="100000"/>
              </a:lnSpc>
              <a:spcBef>
                <a:spcPts val="0"/>
              </a:spcBef>
              <a:spcAft>
                <a:spcPts val="0"/>
              </a:spcAft>
              <a:buSzPts val="1000"/>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1195" name="Shape 1195"/>
        <p:cNvGrpSpPr/>
        <p:nvPr/>
      </p:nvGrpSpPr>
      <p:grpSpPr>
        <a:xfrm>
          <a:off x="0" y="0"/>
          <a:ext cx="0" cy="0"/>
          <a:chOff x="0" y="0"/>
          <a:chExt cx="0" cy="0"/>
        </a:xfrm>
      </p:grpSpPr>
      <p:sp>
        <p:nvSpPr>
          <p:cNvPr id="1196" name="Google Shape;1196;p78"/>
          <p:cNvSpPr/>
          <p:nvPr/>
        </p:nvSpPr>
        <p:spPr>
          <a:xfrm>
            <a:off x="2114500" y="4277700"/>
            <a:ext cx="4914900" cy="866100"/>
          </a:xfrm>
          <a:prstGeom prst="rect">
            <a:avLst/>
          </a:prstGeom>
          <a:solidFill>
            <a:schemeClr val="lt2"/>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8"/>
          <p:cNvSpPr/>
          <p:nvPr/>
        </p:nvSpPr>
        <p:spPr>
          <a:xfrm>
            <a:off x="2114500" y="0"/>
            <a:ext cx="4914900" cy="866100"/>
          </a:xfrm>
          <a:prstGeom prst="rect">
            <a:avLst/>
          </a:prstGeom>
          <a:solidFill>
            <a:schemeClr val="lt2"/>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8"/>
          <p:cNvSpPr txBox="1"/>
          <p:nvPr>
            <p:ph type="ctrTitle"/>
          </p:nvPr>
        </p:nvSpPr>
        <p:spPr>
          <a:xfrm>
            <a:off x="1162175" y="866100"/>
            <a:ext cx="6819600" cy="3411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4800"/>
              <a:buNone/>
              <a:defRPr sz="4800">
                <a:solidFill>
                  <a:schemeClr val="lt1"/>
                </a:solidFill>
              </a:defRPr>
            </a:lvl2pPr>
            <a:lvl3pPr lvl="2" algn="ctr">
              <a:lnSpc>
                <a:spcPct val="90000"/>
              </a:lnSpc>
              <a:spcBef>
                <a:spcPts val="0"/>
              </a:spcBef>
              <a:spcAft>
                <a:spcPts val="0"/>
              </a:spcAft>
              <a:buClr>
                <a:schemeClr val="lt1"/>
              </a:buClr>
              <a:buSzPts val="4800"/>
              <a:buNone/>
              <a:defRPr sz="4800">
                <a:solidFill>
                  <a:schemeClr val="lt1"/>
                </a:solidFill>
              </a:defRPr>
            </a:lvl3pPr>
            <a:lvl4pPr lvl="3" algn="ctr">
              <a:lnSpc>
                <a:spcPct val="90000"/>
              </a:lnSpc>
              <a:spcBef>
                <a:spcPts val="0"/>
              </a:spcBef>
              <a:spcAft>
                <a:spcPts val="0"/>
              </a:spcAft>
              <a:buClr>
                <a:schemeClr val="lt1"/>
              </a:buClr>
              <a:buSzPts val="4800"/>
              <a:buNone/>
              <a:defRPr sz="4800">
                <a:solidFill>
                  <a:schemeClr val="lt1"/>
                </a:solidFill>
              </a:defRPr>
            </a:lvl4pPr>
            <a:lvl5pPr lvl="4" algn="ctr">
              <a:lnSpc>
                <a:spcPct val="90000"/>
              </a:lnSpc>
              <a:spcBef>
                <a:spcPts val="0"/>
              </a:spcBef>
              <a:spcAft>
                <a:spcPts val="0"/>
              </a:spcAft>
              <a:buClr>
                <a:schemeClr val="lt1"/>
              </a:buClr>
              <a:buSzPts val="4800"/>
              <a:buNone/>
              <a:defRPr sz="4800">
                <a:solidFill>
                  <a:schemeClr val="lt1"/>
                </a:solidFill>
              </a:defRPr>
            </a:lvl5pPr>
            <a:lvl6pPr lvl="5" algn="ctr">
              <a:lnSpc>
                <a:spcPct val="90000"/>
              </a:lnSpc>
              <a:spcBef>
                <a:spcPts val="0"/>
              </a:spcBef>
              <a:spcAft>
                <a:spcPts val="0"/>
              </a:spcAft>
              <a:buClr>
                <a:schemeClr val="lt1"/>
              </a:buClr>
              <a:buSzPts val="4800"/>
              <a:buNone/>
              <a:defRPr sz="4800">
                <a:solidFill>
                  <a:schemeClr val="lt1"/>
                </a:solidFill>
              </a:defRPr>
            </a:lvl6pPr>
            <a:lvl7pPr lvl="6" algn="ctr">
              <a:lnSpc>
                <a:spcPct val="90000"/>
              </a:lnSpc>
              <a:spcBef>
                <a:spcPts val="0"/>
              </a:spcBef>
              <a:spcAft>
                <a:spcPts val="0"/>
              </a:spcAft>
              <a:buClr>
                <a:schemeClr val="lt1"/>
              </a:buClr>
              <a:buSzPts val="4800"/>
              <a:buNone/>
              <a:defRPr sz="4800">
                <a:solidFill>
                  <a:schemeClr val="lt1"/>
                </a:solidFill>
              </a:defRPr>
            </a:lvl7pPr>
            <a:lvl8pPr lvl="7" algn="ctr">
              <a:lnSpc>
                <a:spcPct val="90000"/>
              </a:lnSpc>
              <a:spcBef>
                <a:spcPts val="0"/>
              </a:spcBef>
              <a:spcAft>
                <a:spcPts val="0"/>
              </a:spcAft>
              <a:buClr>
                <a:schemeClr val="lt1"/>
              </a:buClr>
              <a:buSzPts val="4800"/>
              <a:buNone/>
              <a:defRPr sz="4800">
                <a:solidFill>
                  <a:schemeClr val="lt1"/>
                </a:solidFill>
              </a:defRPr>
            </a:lvl8pPr>
            <a:lvl9pPr lvl="8" algn="ctr">
              <a:lnSpc>
                <a:spcPct val="90000"/>
              </a:lnSpc>
              <a:spcBef>
                <a:spcPts val="0"/>
              </a:spcBef>
              <a:spcAft>
                <a:spcPts val="0"/>
              </a:spcAft>
              <a:buClr>
                <a:schemeClr val="lt1"/>
              </a:buClr>
              <a:buSzPts val="4800"/>
              <a:buNone/>
              <a:defRPr sz="4800">
                <a:solidFill>
                  <a:schemeClr val="lt1"/>
                </a:solidFill>
              </a:defRPr>
            </a:lvl9pPr>
          </a:lstStyle>
          <a:p/>
        </p:txBody>
      </p:sp>
      <p:pic>
        <p:nvPicPr>
          <p:cNvPr id="1199" name="Google Shape;1199;p78"/>
          <p:cNvPicPr preferRelativeResize="0"/>
          <p:nvPr/>
        </p:nvPicPr>
        <p:blipFill rotWithShape="1">
          <a:blip r:embed="rId2">
            <a:alphaModFix/>
          </a:blip>
          <a:srcRect b="80672" l="29799" r="16447" t="2488"/>
          <a:stretch/>
        </p:blipFill>
        <p:spPr>
          <a:xfrm>
            <a:off x="2114500" y="159"/>
            <a:ext cx="4914998" cy="866101"/>
          </a:xfrm>
          <a:prstGeom prst="rect">
            <a:avLst/>
          </a:prstGeom>
          <a:noFill/>
          <a:ln>
            <a:noFill/>
          </a:ln>
        </p:spPr>
      </p:pic>
      <p:pic>
        <p:nvPicPr>
          <p:cNvPr id="1200" name="Google Shape;1200;p78"/>
          <p:cNvPicPr preferRelativeResize="0"/>
          <p:nvPr/>
        </p:nvPicPr>
        <p:blipFill rotWithShape="1">
          <a:blip r:embed="rId3">
            <a:alphaModFix/>
          </a:blip>
          <a:srcRect b="74690" l="7068" r="39179" t="8472"/>
          <a:stretch/>
        </p:blipFill>
        <p:spPr>
          <a:xfrm>
            <a:off x="2114551" y="4277477"/>
            <a:ext cx="4914902" cy="866025"/>
          </a:xfrm>
          <a:prstGeom prst="rect">
            <a:avLst/>
          </a:prstGeom>
          <a:noFill/>
          <a:ln>
            <a:noFill/>
          </a:ln>
        </p:spPr>
      </p:pic>
      <p:sp>
        <p:nvSpPr>
          <p:cNvPr id="1201" name="Google Shape;1201;p78"/>
          <p:cNvSpPr/>
          <p:nvPr/>
        </p:nvSpPr>
        <p:spPr>
          <a:xfrm>
            <a:off x="4168350" y="463878"/>
            <a:ext cx="807300" cy="807300"/>
          </a:xfrm>
          <a:prstGeom prst="ellipse">
            <a:avLst/>
          </a:prstGeom>
          <a:solidFill>
            <a:schemeClr val="accent3"/>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9" name="Shape 369"/>
        <p:cNvGrpSpPr/>
        <p:nvPr/>
      </p:nvGrpSpPr>
      <p:grpSpPr>
        <a:xfrm>
          <a:off x="0" y="0"/>
          <a:ext cx="0" cy="0"/>
          <a:chOff x="0" y="0"/>
          <a:chExt cx="0" cy="0"/>
        </a:xfrm>
      </p:grpSpPr>
      <p:pic>
        <p:nvPicPr>
          <p:cNvPr id="370" name="Google Shape;370;p405"/>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371" name="Google Shape;371;p405"/>
          <p:cNvGrpSpPr/>
          <p:nvPr/>
        </p:nvGrpSpPr>
        <p:grpSpPr>
          <a:xfrm>
            <a:off x="88212" y="97287"/>
            <a:ext cx="8714100" cy="4904100"/>
            <a:chOff x="88212" y="97287"/>
            <a:chExt cx="8714100" cy="4904100"/>
          </a:xfrm>
        </p:grpSpPr>
        <p:sp>
          <p:nvSpPr>
            <p:cNvPr id="372" name="Google Shape;372;p405"/>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05"/>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05"/>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05"/>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05"/>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405"/>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405"/>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05"/>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05"/>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05"/>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05"/>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05"/>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05"/>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05"/>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05"/>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05"/>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05"/>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05"/>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05"/>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05"/>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05"/>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405"/>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405"/>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405"/>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405"/>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405"/>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405"/>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05"/>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405"/>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405"/>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405"/>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05"/>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05"/>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05"/>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05"/>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05"/>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05"/>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05"/>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05"/>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05"/>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05"/>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05"/>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05"/>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05"/>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05"/>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05"/>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05"/>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05"/>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05"/>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05"/>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05"/>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05"/>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05"/>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405"/>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405"/>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405"/>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405"/>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405"/>
          <p:cNvSpPr txBox="1"/>
          <p:nvPr>
            <p:ph type="title"/>
          </p:nvPr>
        </p:nvSpPr>
        <p:spPr>
          <a:xfrm>
            <a:off x="1601150" y="874250"/>
            <a:ext cx="5941500" cy="453000"/>
          </a:xfrm>
          <a:prstGeom prst="rect">
            <a:avLst/>
          </a:prstGeom>
          <a:noFill/>
          <a:ln>
            <a:noFill/>
          </a:ln>
          <a:effectLst>
            <a:outerShdw blurRad="71438" rotWithShape="0" algn="bl" dir="5400000" dist="19050">
              <a:schemeClr val="lt1">
                <a:alpha val="29803"/>
              </a:schemeClr>
            </a:outerShdw>
          </a:effectLst>
        </p:spPr>
        <p:txBody>
          <a:bodyPr anchorCtr="0" anchor="ctr" bIns="0" lIns="0" spcFirstLastPara="1" rIns="0" wrap="square" tIns="0">
            <a:noAutofit/>
          </a:bodyPr>
          <a:lstStyle>
            <a:lvl1pPr lvl="0" algn="ctr">
              <a:lnSpc>
                <a:spcPct val="90000"/>
              </a:lnSpc>
              <a:spcBef>
                <a:spcPts val="0"/>
              </a:spcBef>
              <a:spcAft>
                <a:spcPts val="0"/>
              </a:spcAft>
              <a:buSzPts val="1600"/>
              <a:buNone/>
              <a:defRPr/>
            </a:lvl1pPr>
            <a:lvl2pPr lvl="1" algn="ctr">
              <a:lnSpc>
                <a:spcPct val="90000"/>
              </a:lnSpc>
              <a:spcBef>
                <a:spcPts val="0"/>
              </a:spcBef>
              <a:spcAft>
                <a:spcPts val="0"/>
              </a:spcAft>
              <a:buSzPts val="1600"/>
              <a:buNone/>
              <a:defRPr/>
            </a:lvl2pPr>
            <a:lvl3pPr lvl="2" algn="ctr">
              <a:lnSpc>
                <a:spcPct val="90000"/>
              </a:lnSpc>
              <a:spcBef>
                <a:spcPts val="0"/>
              </a:spcBef>
              <a:spcAft>
                <a:spcPts val="0"/>
              </a:spcAft>
              <a:buSzPts val="1600"/>
              <a:buNone/>
              <a:defRPr/>
            </a:lvl3pPr>
            <a:lvl4pPr lvl="3" algn="ctr">
              <a:lnSpc>
                <a:spcPct val="90000"/>
              </a:lnSpc>
              <a:spcBef>
                <a:spcPts val="0"/>
              </a:spcBef>
              <a:spcAft>
                <a:spcPts val="0"/>
              </a:spcAft>
              <a:buSzPts val="1600"/>
              <a:buNone/>
              <a:defRPr/>
            </a:lvl4pPr>
            <a:lvl5pPr lvl="4" algn="ctr">
              <a:lnSpc>
                <a:spcPct val="90000"/>
              </a:lnSpc>
              <a:spcBef>
                <a:spcPts val="0"/>
              </a:spcBef>
              <a:spcAft>
                <a:spcPts val="0"/>
              </a:spcAft>
              <a:buSzPts val="1600"/>
              <a:buNone/>
              <a:defRPr/>
            </a:lvl5pPr>
            <a:lvl6pPr lvl="5" algn="ctr">
              <a:lnSpc>
                <a:spcPct val="90000"/>
              </a:lnSpc>
              <a:spcBef>
                <a:spcPts val="0"/>
              </a:spcBef>
              <a:spcAft>
                <a:spcPts val="0"/>
              </a:spcAft>
              <a:buSzPts val="1600"/>
              <a:buNone/>
              <a:defRPr/>
            </a:lvl6pPr>
            <a:lvl7pPr lvl="6" algn="ctr">
              <a:lnSpc>
                <a:spcPct val="90000"/>
              </a:lnSpc>
              <a:spcBef>
                <a:spcPts val="0"/>
              </a:spcBef>
              <a:spcAft>
                <a:spcPts val="0"/>
              </a:spcAft>
              <a:buSzPts val="1600"/>
              <a:buNone/>
              <a:defRPr/>
            </a:lvl7pPr>
            <a:lvl8pPr lvl="7" algn="ctr">
              <a:lnSpc>
                <a:spcPct val="90000"/>
              </a:lnSpc>
              <a:spcBef>
                <a:spcPts val="0"/>
              </a:spcBef>
              <a:spcAft>
                <a:spcPts val="0"/>
              </a:spcAft>
              <a:buSzPts val="1600"/>
              <a:buNone/>
              <a:defRPr/>
            </a:lvl8pPr>
            <a:lvl9pPr lvl="8" algn="ctr">
              <a:lnSpc>
                <a:spcPct val="90000"/>
              </a:lnSpc>
              <a:spcBef>
                <a:spcPts val="0"/>
              </a:spcBef>
              <a:spcAft>
                <a:spcPts val="0"/>
              </a:spcAft>
              <a:buSzPts val="1600"/>
              <a:buNone/>
              <a:defRPr/>
            </a:lvl9pPr>
          </a:lstStyle>
          <a:p/>
        </p:txBody>
      </p:sp>
      <p:sp>
        <p:nvSpPr>
          <p:cNvPr id="430" name="Google Shape;430;p405"/>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431" name="Google Shape;431;p405"/>
          <p:cNvSpPr/>
          <p:nvPr/>
        </p:nvSpPr>
        <p:spPr>
          <a:xfrm>
            <a:off x="3886200" y="1359275"/>
            <a:ext cx="1371600" cy="9000"/>
          </a:xfrm>
          <a:prstGeom prst="rect">
            <a:avLst/>
          </a:prstGeom>
          <a:gradFill>
            <a:gsLst>
              <a:gs pos="0">
                <a:srgbClr val="BD9239">
                  <a:alpha val="0"/>
                </a:srgbClr>
              </a:gs>
              <a:gs pos="14000">
                <a:srgbClr val="BD9239"/>
              </a:gs>
              <a:gs pos="50000">
                <a:srgbClr val="E5C575"/>
              </a:gs>
              <a:gs pos="86000">
                <a:srgbClr val="BD9239"/>
              </a:gs>
              <a:gs pos="100000">
                <a:srgbClr val="BD9239">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02" name="Shape 1202"/>
        <p:cNvGrpSpPr/>
        <p:nvPr/>
      </p:nvGrpSpPr>
      <p:grpSpPr>
        <a:xfrm>
          <a:off x="0" y="0"/>
          <a:ext cx="0" cy="0"/>
          <a:chOff x="0" y="0"/>
          <a:chExt cx="0" cy="0"/>
        </a:xfrm>
      </p:grpSpPr>
      <p:sp>
        <p:nvSpPr>
          <p:cNvPr id="1203" name="Google Shape;1203;p79"/>
          <p:cNvSpPr/>
          <p:nvPr/>
        </p:nvSpPr>
        <p:spPr>
          <a:xfrm>
            <a:off x="0" y="4387900"/>
            <a:ext cx="9144000" cy="7557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4" name="Google Shape;1204;p79"/>
          <p:cNvPicPr preferRelativeResize="0"/>
          <p:nvPr/>
        </p:nvPicPr>
        <p:blipFill rotWithShape="1">
          <a:blip r:embed="rId2">
            <a:alphaModFix amt="70000"/>
          </a:blip>
          <a:srcRect b="47230" l="0" r="0" t="38078"/>
          <a:stretch/>
        </p:blipFill>
        <p:spPr>
          <a:xfrm>
            <a:off x="0" y="4387853"/>
            <a:ext cx="9144000" cy="755625"/>
          </a:xfrm>
          <a:prstGeom prst="rect">
            <a:avLst/>
          </a:prstGeom>
          <a:noFill/>
          <a:ln>
            <a:noFill/>
          </a:ln>
        </p:spPr>
      </p:pic>
      <p:sp>
        <p:nvSpPr>
          <p:cNvPr id="1205" name="Google Shape;1205;p79"/>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206" name="Google Shape;1206;p79"/>
          <p:cNvSpPr txBox="1"/>
          <p:nvPr>
            <p:ph idx="1" type="body"/>
          </p:nvPr>
        </p:nvSpPr>
        <p:spPr>
          <a:xfrm>
            <a:off x="855275" y="1430150"/>
            <a:ext cx="3473100" cy="26931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207" name="Google Shape;1207;p79"/>
          <p:cNvSpPr txBox="1"/>
          <p:nvPr>
            <p:ph idx="2" type="body"/>
          </p:nvPr>
        </p:nvSpPr>
        <p:spPr>
          <a:xfrm>
            <a:off x="4815599" y="1430150"/>
            <a:ext cx="3473100" cy="26931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208" name="Google Shape;1208;p79"/>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209" name="Google Shape;1209;p79"/>
          <p:cNvGrpSpPr/>
          <p:nvPr/>
        </p:nvGrpSpPr>
        <p:grpSpPr>
          <a:xfrm>
            <a:off x="3972800" y="964625"/>
            <a:ext cx="1198500" cy="123600"/>
            <a:chOff x="3972800" y="855475"/>
            <a:chExt cx="1198500" cy="123600"/>
          </a:xfrm>
        </p:grpSpPr>
        <p:cxnSp>
          <p:nvCxnSpPr>
            <p:cNvPr id="1210" name="Google Shape;1210;p79"/>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211" name="Google Shape;1211;p79"/>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12" name="Shape 1212"/>
        <p:cNvGrpSpPr/>
        <p:nvPr/>
      </p:nvGrpSpPr>
      <p:grpSpPr>
        <a:xfrm>
          <a:off x="0" y="0"/>
          <a:ext cx="0" cy="0"/>
          <a:chOff x="0" y="0"/>
          <a:chExt cx="0" cy="0"/>
        </a:xfrm>
      </p:grpSpPr>
      <p:sp>
        <p:nvSpPr>
          <p:cNvPr id="1213" name="Google Shape;1213;p80"/>
          <p:cNvSpPr/>
          <p:nvPr/>
        </p:nvSpPr>
        <p:spPr>
          <a:xfrm>
            <a:off x="0" y="4387900"/>
            <a:ext cx="9144000" cy="7557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4" name="Google Shape;1214;p80"/>
          <p:cNvPicPr preferRelativeResize="0"/>
          <p:nvPr/>
        </p:nvPicPr>
        <p:blipFill rotWithShape="1">
          <a:blip r:embed="rId2">
            <a:alphaModFix amt="70000"/>
          </a:blip>
          <a:srcRect b="47230" l="0" r="0" t="38078"/>
          <a:stretch/>
        </p:blipFill>
        <p:spPr>
          <a:xfrm>
            <a:off x="0" y="4387853"/>
            <a:ext cx="9144000" cy="755625"/>
          </a:xfrm>
          <a:prstGeom prst="rect">
            <a:avLst/>
          </a:prstGeom>
          <a:noFill/>
          <a:ln>
            <a:noFill/>
          </a:ln>
        </p:spPr>
      </p:pic>
      <p:sp>
        <p:nvSpPr>
          <p:cNvPr id="1215" name="Google Shape;1215;p80"/>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216" name="Google Shape;1216;p80"/>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a:lvl1pPr>
            <a:lvl2pPr indent="-355600" lvl="1" marL="914400" algn="l">
              <a:lnSpc>
                <a:spcPct val="115000"/>
              </a:lnSpc>
              <a:spcBef>
                <a:spcPts val="800"/>
              </a:spcBef>
              <a:spcAft>
                <a:spcPts val="0"/>
              </a:spcAft>
              <a:buSzPts val="2000"/>
              <a:buChar char="○"/>
              <a:defRPr/>
            </a:lvl2pPr>
            <a:lvl3pPr indent="-355600" lvl="2" marL="1371600" algn="l">
              <a:lnSpc>
                <a:spcPct val="115000"/>
              </a:lnSpc>
              <a:spcBef>
                <a:spcPts val="800"/>
              </a:spcBef>
              <a:spcAft>
                <a:spcPts val="0"/>
              </a:spcAft>
              <a:buSzPts val="2000"/>
              <a:buChar char="■"/>
              <a:defRPr/>
            </a:lvl3pPr>
            <a:lvl4pPr indent="-355600" lvl="3" marL="1828800" algn="l">
              <a:lnSpc>
                <a:spcPct val="115000"/>
              </a:lnSpc>
              <a:spcBef>
                <a:spcPts val="800"/>
              </a:spcBef>
              <a:spcAft>
                <a:spcPts val="0"/>
              </a:spcAft>
              <a:buSzPts val="2000"/>
              <a:buChar char="●"/>
              <a:defRPr/>
            </a:lvl4pPr>
            <a:lvl5pPr indent="-355600" lvl="4" marL="2286000" algn="l">
              <a:lnSpc>
                <a:spcPct val="115000"/>
              </a:lnSpc>
              <a:spcBef>
                <a:spcPts val="800"/>
              </a:spcBef>
              <a:spcAft>
                <a:spcPts val="0"/>
              </a:spcAft>
              <a:buSzPts val="2000"/>
              <a:buChar char="○"/>
              <a:defRPr/>
            </a:lvl5pPr>
            <a:lvl6pPr indent="-355600" lvl="5" marL="2743200" algn="l">
              <a:lnSpc>
                <a:spcPct val="115000"/>
              </a:lnSpc>
              <a:spcBef>
                <a:spcPts val="800"/>
              </a:spcBef>
              <a:spcAft>
                <a:spcPts val="0"/>
              </a:spcAft>
              <a:buSzPts val="2000"/>
              <a:buChar char="■"/>
              <a:defRPr/>
            </a:lvl6pPr>
            <a:lvl7pPr indent="-355600" lvl="6" marL="3200400" algn="l">
              <a:lnSpc>
                <a:spcPct val="115000"/>
              </a:lnSpc>
              <a:spcBef>
                <a:spcPts val="800"/>
              </a:spcBef>
              <a:spcAft>
                <a:spcPts val="0"/>
              </a:spcAft>
              <a:buSzPts val="2000"/>
              <a:buChar char="●"/>
              <a:defRPr/>
            </a:lvl7pPr>
            <a:lvl8pPr indent="-355600" lvl="7" marL="3657600" algn="l">
              <a:lnSpc>
                <a:spcPct val="115000"/>
              </a:lnSpc>
              <a:spcBef>
                <a:spcPts val="800"/>
              </a:spcBef>
              <a:spcAft>
                <a:spcPts val="0"/>
              </a:spcAft>
              <a:buSzPts val="2000"/>
              <a:buChar char="○"/>
              <a:defRPr/>
            </a:lvl8pPr>
            <a:lvl9pPr indent="-355600" lvl="8" marL="4114800" algn="l">
              <a:lnSpc>
                <a:spcPct val="115000"/>
              </a:lnSpc>
              <a:spcBef>
                <a:spcPts val="800"/>
              </a:spcBef>
              <a:spcAft>
                <a:spcPts val="800"/>
              </a:spcAft>
              <a:buSzPts val="2000"/>
              <a:buChar char="■"/>
              <a:defRPr/>
            </a:lvl9pPr>
          </a:lstStyle>
          <a:p/>
        </p:txBody>
      </p:sp>
      <p:sp>
        <p:nvSpPr>
          <p:cNvPr id="1217" name="Google Shape;1217;p80"/>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218" name="Google Shape;1218;p80"/>
          <p:cNvGrpSpPr/>
          <p:nvPr/>
        </p:nvGrpSpPr>
        <p:grpSpPr>
          <a:xfrm>
            <a:off x="3972800" y="964625"/>
            <a:ext cx="1198500" cy="123600"/>
            <a:chOff x="3972800" y="855475"/>
            <a:chExt cx="1198500" cy="123600"/>
          </a:xfrm>
        </p:grpSpPr>
        <p:cxnSp>
          <p:nvCxnSpPr>
            <p:cNvPr id="1219" name="Google Shape;1219;p80"/>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220" name="Google Shape;1220;p80"/>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221" name="Shape 1221"/>
        <p:cNvGrpSpPr/>
        <p:nvPr/>
      </p:nvGrpSpPr>
      <p:grpSpPr>
        <a:xfrm>
          <a:off x="0" y="0"/>
          <a:ext cx="0" cy="0"/>
          <a:chOff x="0" y="0"/>
          <a:chExt cx="0" cy="0"/>
        </a:xfrm>
      </p:grpSpPr>
      <p:sp>
        <p:nvSpPr>
          <p:cNvPr id="1222" name="Google Shape;1222;p81"/>
          <p:cNvSpPr/>
          <p:nvPr/>
        </p:nvSpPr>
        <p:spPr>
          <a:xfrm>
            <a:off x="0" y="4387900"/>
            <a:ext cx="9144000" cy="7557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3" name="Google Shape;1223;p81"/>
          <p:cNvPicPr preferRelativeResize="0"/>
          <p:nvPr/>
        </p:nvPicPr>
        <p:blipFill rotWithShape="1">
          <a:blip r:embed="rId2">
            <a:alphaModFix amt="70000"/>
          </a:blip>
          <a:srcRect b="47230" l="0" r="0" t="38078"/>
          <a:stretch/>
        </p:blipFill>
        <p:spPr>
          <a:xfrm>
            <a:off x="0" y="4387853"/>
            <a:ext cx="9144000" cy="755625"/>
          </a:xfrm>
          <a:prstGeom prst="rect">
            <a:avLst/>
          </a:prstGeom>
          <a:noFill/>
          <a:ln>
            <a:noFill/>
          </a:ln>
        </p:spPr>
      </p:pic>
      <p:sp>
        <p:nvSpPr>
          <p:cNvPr id="1224" name="Google Shape;1224;p81"/>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225" name="Google Shape;1225;p81"/>
          <p:cNvSpPr txBox="1"/>
          <p:nvPr>
            <p:ph idx="1" type="body"/>
          </p:nvPr>
        </p:nvSpPr>
        <p:spPr>
          <a:xfrm>
            <a:off x="855300"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226" name="Google Shape;1226;p81"/>
          <p:cNvSpPr txBox="1"/>
          <p:nvPr>
            <p:ph idx="2" type="body"/>
          </p:nvPr>
        </p:nvSpPr>
        <p:spPr>
          <a:xfrm>
            <a:off x="3414199"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227" name="Google Shape;1227;p81"/>
          <p:cNvSpPr txBox="1"/>
          <p:nvPr>
            <p:ph idx="3" type="body"/>
          </p:nvPr>
        </p:nvSpPr>
        <p:spPr>
          <a:xfrm>
            <a:off x="5973097"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228" name="Google Shape;1228;p81"/>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229" name="Google Shape;1229;p81"/>
          <p:cNvGrpSpPr/>
          <p:nvPr/>
        </p:nvGrpSpPr>
        <p:grpSpPr>
          <a:xfrm>
            <a:off x="3972800" y="964625"/>
            <a:ext cx="1198500" cy="123600"/>
            <a:chOff x="3972800" y="855475"/>
            <a:chExt cx="1198500" cy="123600"/>
          </a:xfrm>
        </p:grpSpPr>
        <p:cxnSp>
          <p:nvCxnSpPr>
            <p:cNvPr id="1230" name="Google Shape;1230;p81"/>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231" name="Google Shape;1231;p81"/>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solidFill>
          <a:schemeClr val="lt2"/>
        </a:solidFill>
      </p:bgPr>
    </p:bg>
    <p:spTree>
      <p:nvGrpSpPr>
        <p:cNvPr id="1232" name="Shape 1232"/>
        <p:cNvGrpSpPr/>
        <p:nvPr/>
      </p:nvGrpSpPr>
      <p:grpSpPr>
        <a:xfrm>
          <a:off x="0" y="0"/>
          <a:ext cx="0" cy="0"/>
          <a:chOff x="0" y="0"/>
          <a:chExt cx="0" cy="0"/>
        </a:xfrm>
      </p:grpSpPr>
      <p:sp>
        <p:nvSpPr>
          <p:cNvPr id="1233" name="Google Shape;1233;p173"/>
          <p:cNvSpPr txBox="1"/>
          <p:nvPr>
            <p:ph type="ctrTitle"/>
          </p:nvPr>
        </p:nvSpPr>
        <p:spPr>
          <a:xfrm>
            <a:off x="1162175" y="2014975"/>
            <a:ext cx="6819600" cy="660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lvl1pPr>
            <a:lvl2pPr lvl="1" algn="ctr">
              <a:lnSpc>
                <a:spcPct val="90000"/>
              </a:lnSpc>
              <a:spcBef>
                <a:spcPts val="0"/>
              </a:spcBef>
              <a:spcAft>
                <a:spcPts val="0"/>
              </a:spcAft>
              <a:buSzPts val="4800"/>
              <a:buNone/>
              <a:defRPr sz="4800"/>
            </a:lvl2pPr>
            <a:lvl3pPr lvl="2" algn="ctr">
              <a:lnSpc>
                <a:spcPct val="90000"/>
              </a:lnSpc>
              <a:spcBef>
                <a:spcPts val="0"/>
              </a:spcBef>
              <a:spcAft>
                <a:spcPts val="0"/>
              </a:spcAft>
              <a:buSzPts val="4800"/>
              <a:buNone/>
              <a:defRPr sz="4800"/>
            </a:lvl3pPr>
            <a:lvl4pPr lvl="3" algn="ctr">
              <a:lnSpc>
                <a:spcPct val="90000"/>
              </a:lnSpc>
              <a:spcBef>
                <a:spcPts val="0"/>
              </a:spcBef>
              <a:spcAft>
                <a:spcPts val="0"/>
              </a:spcAft>
              <a:buSzPts val="4800"/>
              <a:buNone/>
              <a:defRPr sz="4800"/>
            </a:lvl4pPr>
            <a:lvl5pPr lvl="4" algn="ctr">
              <a:lnSpc>
                <a:spcPct val="90000"/>
              </a:lnSpc>
              <a:spcBef>
                <a:spcPts val="0"/>
              </a:spcBef>
              <a:spcAft>
                <a:spcPts val="0"/>
              </a:spcAft>
              <a:buSzPts val="4800"/>
              <a:buNone/>
              <a:defRPr sz="4800"/>
            </a:lvl5pPr>
            <a:lvl6pPr lvl="5" algn="ctr">
              <a:lnSpc>
                <a:spcPct val="90000"/>
              </a:lnSpc>
              <a:spcBef>
                <a:spcPts val="0"/>
              </a:spcBef>
              <a:spcAft>
                <a:spcPts val="0"/>
              </a:spcAft>
              <a:buSzPts val="4800"/>
              <a:buNone/>
              <a:defRPr sz="4800"/>
            </a:lvl6pPr>
            <a:lvl7pPr lvl="6" algn="ctr">
              <a:lnSpc>
                <a:spcPct val="90000"/>
              </a:lnSpc>
              <a:spcBef>
                <a:spcPts val="0"/>
              </a:spcBef>
              <a:spcAft>
                <a:spcPts val="0"/>
              </a:spcAft>
              <a:buSzPts val="4800"/>
              <a:buNone/>
              <a:defRPr sz="4800"/>
            </a:lvl7pPr>
            <a:lvl8pPr lvl="7" algn="ctr">
              <a:lnSpc>
                <a:spcPct val="90000"/>
              </a:lnSpc>
              <a:spcBef>
                <a:spcPts val="0"/>
              </a:spcBef>
              <a:spcAft>
                <a:spcPts val="0"/>
              </a:spcAft>
              <a:buSzPts val="4800"/>
              <a:buNone/>
              <a:defRPr sz="4800"/>
            </a:lvl8pPr>
            <a:lvl9pPr lvl="8" algn="ctr">
              <a:lnSpc>
                <a:spcPct val="90000"/>
              </a:lnSpc>
              <a:spcBef>
                <a:spcPts val="0"/>
              </a:spcBef>
              <a:spcAft>
                <a:spcPts val="0"/>
              </a:spcAft>
              <a:buSzPts val="4800"/>
              <a:buNone/>
              <a:defRPr sz="4800"/>
            </a:lvl9pPr>
          </a:lstStyle>
          <a:p/>
        </p:txBody>
      </p:sp>
      <p:sp>
        <p:nvSpPr>
          <p:cNvPr id="1234" name="Google Shape;1234;p173"/>
          <p:cNvSpPr txBox="1"/>
          <p:nvPr>
            <p:ph idx="1" type="subTitle"/>
          </p:nvPr>
        </p:nvSpPr>
        <p:spPr>
          <a:xfrm>
            <a:off x="1162175" y="2772801"/>
            <a:ext cx="6819600" cy="3558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2"/>
              </a:buClr>
              <a:buSzPts val="2000"/>
              <a:buNone/>
              <a:defRPr>
                <a:solidFill>
                  <a:schemeClr val="accent2"/>
                </a:solidFill>
              </a:defRPr>
            </a:lvl1pPr>
            <a:lvl2pPr lvl="1" algn="ctr">
              <a:lnSpc>
                <a:spcPct val="115000"/>
              </a:lnSpc>
              <a:spcBef>
                <a:spcPts val="800"/>
              </a:spcBef>
              <a:spcAft>
                <a:spcPts val="0"/>
              </a:spcAft>
              <a:buClr>
                <a:schemeClr val="accent2"/>
              </a:buClr>
              <a:buSzPts val="3000"/>
              <a:buNone/>
              <a:defRPr sz="3000">
                <a:solidFill>
                  <a:schemeClr val="accent2"/>
                </a:solidFill>
              </a:defRPr>
            </a:lvl2pPr>
            <a:lvl3pPr lvl="2" algn="ctr">
              <a:lnSpc>
                <a:spcPct val="115000"/>
              </a:lnSpc>
              <a:spcBef>
                <a:spcPts val="800"/>
              </a:spcBef>
              <a:spcAft>
                <a:spcPts val="0"/>
              </a:spcAft>
              <a:buClr>
                <a:schemeClr val="accent2"/>
              </a:buClr>
              <a:buSzPts val="3000"/>
              <a:buNone/>
              <a:defRPr sz="3000">
                <a:solidFill>
                  <a:schemeClr val="accent2"/>
                </a:solidFill>
              </a:defRPr>
            </a:lvl3pPr>
            <a:lvl4pPr lvl="3" algn="ctr">
              <a:lnSpc>
                <a:spcPct val="115000"/>
              </a:lnSpc>
              <a:spcBef>
                <a:spcPts val="800"/>
              </a:spcBef>
              <a:spcAft>
                <a:spcPts val="0"/>
              </a:spcAft>
              <a:buClr>
                <a:schemeClr val="accent2"/>
              </a:buClr>
              <a:buSzPts val="3000"/>
              <a:buNone/>
              <a:defRPr sz="3000">
                <a:solidFill>
                  <a:schemeClr val="accent2"/>
                </a:solidFill>
              </a:defRPr>
            </a:lvl4pPr>
            <a:lvl5pPr lvl="4" algn="ctr">
              <a:lnSpc>
                <a:spcPct val="115000"/>
              </a:lnSpc>
              <a:spcBef>
                <a:spcPts val="800"/>
              </a:spcBef>
              <a:spcAft>
                <a:spcPts val="0"/>
              </a:spcAft>
              <a:buClr>
                <a:schemeClr val="accent2"/>
              </a:buClr>
              <a:buSzPts val="3000"/>
              <a:buNone/>
              <a:defRPr sz="3000">
                <a:solidFill>
                  <a:schemeClr val="accent2"/>
                </a:solidFill>
              </a:defRPr>
            </a:lvl5pPr>
            <a:lvl6pPr lvl="5" algn="ctr">
              <a:lnSpc>
                <a:spcPct val="115000"/>
              </a:lnSpc>
              <a:spcBef>
                <a:spcPts val="800"/>
              </a:spcBef>
              <a:spcAft>
                <a:spcPts val="0"/>
              </a:spcAft>
              <a:buClr>
                <a:schemeClr val="accent2"/>
              </a:buClr>
              <a:buSzPts val="3000"/>
              <a:buNone/>
              <a:defRPr sz="3000">
                <a:solidFill>
                  <a:schemeClr val="accent2"/>
                </a:solidFill>
              </a:defRPr>
            </a:lvl6pPr>
            <a:lvl7pPr lvl="6" algn="ctr">
              <a:lnSpc>
                <a:spcPct val="115000"/>
              </a:lnSpc>
              <a:spcBef>
                <a:spcPts val="800"/>
              </a:spcBef>
              <a:spcAft>
                <a:spcPts val="0"/>
              </a:spcAft>
              <a:buClr>
                <a:schemeClr val="accent2"/>
              </a:buClr>
              <a:buSzPts val="3000"/>
              <a:buNone/>
              <a:defRPr sz="3000">
                <a:solidFill>
                  <a:schemeClr val="accent2"/>
                </a:solidFill>
              </a:defRPr>
            </a:lvl7pPr>
            <a:lvl8pPr lvl="7" algn="ctr">
              <a:lnSpc>
                <a:spcPct val="115000"/>
              </a:lnSpc>
              <a:spcBef>
                <a:spcPts val="800"/>
              </a:spcBef>
              <a:spcAft>
                <a:spcPts val="0"/>
              </a:spcAft>
              <a:buClr>
                <a:schemeClr val="accent2"/>
              </a:buClr>
              <a:buSzPts val="3000"/>
              <a:buNone/>
              <a:defRPr sz="3000">
                <a:solidFill>
                  <a:schemeClr val="accent2"/>
                </a:solidFill>
              </a:defRPr>
            </a:lvl8pPr>
            <a:lvl9pPr lvl="8" algn="ctr">
              <a:lnSpc>
                <a:spcPct val="115000"/>
              </a:lnSpc>
              <a:spcBef>
                <a:spcPts val="800"/>
              </a:spcBef>
              <a:spcAft>
                <a:spcPts val="800"/>
              </a:spcAft>
              <a:buClr>
                <a:schemeClr val="accent2"/>
              </a:buClr>
              <a:buSzPts val="3000"/>
              <a:buNone/>
              <a:defRPr sz="3000">
                <a:solidFill>
                  <a:schemeClr val="accent2"/>
                </a:solidFill>
              </a:defRPr>
            </a:lvl9pPr>
          </a:lstStyle>
          <a:p/>
        </p:txBody>
      </p:sp>
      <p:sp>
        <p:nvSpPr>
          <p:cNvPr id="1235" name="Google Shape;1235;p173"/>
          <p:cNvSpPr/>
          <p:nvPr/>
        </p:nvSpPr>
        <p:spPr>
          <a:xfrm>
            <a:off x="2114500" y="4277700"/>
            <a:ext cx="4914900" cy="8661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73"/>
          <p:cNvSpPr/>
          <p:nvPr/>
        </p:nvSpPr>
        <p:spPr>
          <a:xfrm>
            <a:off x="2114500" y="0"/>
            <a:ext cx="4914900" cy="8661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7" name="Google Shape;1237;p173"/>
          <p:cNvPicPr preferRelativeResize="0"/>
          <p:nvPr/>
        </p:nvPicPr>
        <p:blipFill rotWithShape="1">
          <a:blip r:embed="rId2">
            <a:alphaModFix/>
          </a:blip>
          <a:srcRect b="80672" l="29799" r="16447" t="2488"/>
          <a:stretch/>
        </p:blipFill>
        <p:spPr>
          <a:xfrm>
            <a:off x="2114500" y="159"/>
            <a:ext cx="4914998" cy="866101"/>
          </a:xfrm>
          <a:prstGeom prst="rect">
            <a:avLst/>
          </a:prstGeom>
          <a:noFill/>
          <a:ln>
            <a:noFill/>
          </a:ln>
        </p:spPr>
      </p:pic>
      <p:pic>
        <p:nvPicPr>
          <p:cNvPr id="1238" name="Google Shape;1238;p173"/>
          <p:cNvPicPr preferRelativeResize="0"/>
          <p:nvPr/>
        </p:nvPicPr>
        <p:blipFill rotWithShape="1">
          <a:blip r:embed="rId2">
            <a:alphaModFix/>
          </a:blip>
          <a:srcRect b="74690" l="7068" r="39179" t="8472"/>
          <a:stretch/>
        </p:blipFill>
        <p:spPr>
          <a:xfrm>
            <a:off x="2114551" y="4277477"/>
            <a:ext cx="4914902" cy="866025"/>
          </a:xfrm>
          <a:prstGeom prst="rect">
            <a:avLst/>
          </a:prstGeom>
          <a:noFill/>
          <a:ln>
            <a:noFill/>
          </a:ln>
        </p:spPr>
      </p:pic>
      <p:sp>
        <p:nvSpPr>
          <p:cNvPr id="1239" name="Google Shape;1239;p173"/>
          <p:cNvSpPr/>
          <p:nvPr/>
        </p:nvSpPr>
        <p:spPr>
          <a:xfrm>
            <a:off x="4168350" y="463878"/>
            <a:ext cx="807300" cy="807300"/>
          </a:xfrm>
          <a:prstGeom prst="ellipse">
            <a:avLst/>
          </a:prstGeom>
          <a:solidFill>
            <a:schemeClr val="accent3"/>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1240" name="Shape 1240"/>
        <p:cNvGrpSpPr/>
        <p:nvPr/>
      </p:nvGrpSpPr>
      <p:grpSpPr>
        <a:xfrm>
          <a:off x="0" y="0"/>
          <a:ext cx="0" cy="0"/>
          <a:chOff x="0" y="0"/>
          <a:chExt cx="0" cy="0"/>
        </a:xfrm>
      </p:grpSpPr>
      <p:pic>
        <p:nvPicPr>
          <p:cNvPr id="1241" name="Google Shape;1241;p174"/>
          <p:cNvPicPr preferRelativeResize="0"/>
          <p:nvPr/>
        </p:nvPicPr>
        <p:blipFill rotWithShape="1">
          <a:blip r:embed="rId2">
            <a:alphaModFix amt="32000"/>
          </a:blip>
          <a:srcRect b="0" l="0" r="0" t="0"/>
          <a:stretch/>
        </p:blipFill>
        <p:spPr>
          <a:xfrm>
            <a:off x="1" y="24"/>
            <a:ext cx="9143990" cy="5143500"/>
          </a:xfrm>
          <a:prstGeom prst="rect">
            <a:avLst/>
          </a:prstGeom>
          <a:noFill/>
          <a:ln>
            <a:noFill/>
          </a:ln>
        </p:spPr>
      </p:pic>
      <p:sp>
        <p:nvSpPr>
          <p:cNvPr id="1242" name="Google Shape;1242;p174"/>
          <p:cNvSpPr/>
          <p:nvPr/>
        </p:nvSpPr>
        <p:spPr>
          <a:xfrm>
            <a:off x="2413200" y="412950"/>
            <a:ext cx="4317600" cy="4317600"/>
          </a:xfrm>
          <a:prstGeom prst="ellipse">
            <a:avLst/>
          </a:prstGeom>
          <a:solidFill>
            <a:schemeClr val="accent3"/>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3" name="Google Shape;1243;p174"/>
          <p:cNvPicPr preferRelativeResize="0"/>
          <p:nvPr/>
        </p:nvPicPr>
        <p:blipFill rotWithShape="1">
          <a:blip r:embed="rId3">
            <a:alphaModFix amt="26000"/>
          </a:blip>
          <a:srcRect b="8055" l="26389" r="26389" t="8022"/>
          <a:stretch/>
        </p:blipFill>
        <p:spPr>
          <a:xfrm>
            <a:off x="2413150" y="412950"/>
            <a:ext cx="4317600" cy="4317600"/>
          </a:xfrm>
          <a:prstGeom prst="ellipse">
            <a:avLst/>
          </a:prstGeom>
          <a:noFill/>
          <a:ln>
            <a:noFill/>
          </a:ln>
        </p:spPr>
      </p:pic>
      <p:sp>
        <p:nvSpPr>
          <p:cNvPr id="1244" name="Google Shape;1244;p174"/>
          <p:cNvSpPr txBox="1"/>
          <p:nvPr>
            <p:ph idx="1" type="body"/>
          </p:nvPr>
        </p:nvSpPr>
        <p:spPr>
          <a:xfrm>
            <a:off x="1678675" y="2161800"/>
            <a:ext cx="5786700" cy="819900"/>
          </a:xfrm>
          <a:prstGeom prst="rect">
            <a:avLst/>
          </a:prstGeom>
          <a:noFill/>
          <a:ln>
            <a:noFill/>
          </a:ln>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algn="ctr">
              <a:lnSpc>
                <a:spcPct val="115000"/>
              </a:lnSpc>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algn="ctr">
              <a:lnSpc>
                <a:spcPct val="115000"/>
              </a:lnSpc>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1245" name="Google Shape;1245;p174"/>
          <p:cNvSpPr txBox="1"/>
          <p:nvPr>
            <p:ph idx="12" type="sldNum"/>
          </p:nvPr>
        </p:nvSpPr>
        <p:spPr>
          <a:xfrm>
            <a:off x="3923800" y="4730550"/>
            <a:ext cx="1296300" cy="4128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6" name="Shape 1246"/>
        <p:cNvGrpSpPr/>
        <p:nvPr/>
      </p:nvGrpSpPr>
      <p:grpSpPr>
        <a:xfrm>
          <a:off x="0" y="0"/>
          <a:ext cx="0" cy="0"/>
          <a:chOff x="0" y="0"/>
          <a:chExt cx="0" cy="0"/>
        </a:xfrm>
      </p:grpSpPr>
      <p:sp>
        <p:nvSpPr>
          <p:cNvPr id="1247" name="Google Shape;1247;p175"/>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248" name="Google Shape;1248;p175"/>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1249" name="Google Shape;1249;p175"/>
          <p:cNvSpPr/>
          <p:nvPr/>
        </p:nvSpPr>
        <p:spPr>
          <a:xfrm>
            <a:off x="0" y="4387900"/>
            <a:ext cx="9144000" cy="7557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0" name="Google Shape;1250;p175"/>
          <p:cNvPicPr preferRelativeResize="0"/>
          <p:nvPr/>
        </p:nvPicPr>
        <p:blipFill rotWithShape="1">
          <a:blip r:embed="rId2">
            <a:alphaModFix amt="70000"/>
          </a:blip>
          <a:srcRect b="47230" l="0" r="0" t="38078"/>
          <a:stretch/>
        </p:blipFill>
        <p:spPr>
          <a:xfrm>
            <a:off x="0" y="4387853"/>
            <a:ext cx="9144000" cy="755625"/>
          </a:xfrm>
          <a:prstGeom prst="rect">
            <a:avLst/>
          </a:prstGeom>
          <a:noFill/>
          <a:ln>
            <a:noFill/>
          </a:ln>
        </p:spPr>
      </p:pic>
    </p:spTree>
  </p:cSld>
  <p:clrMapOvr>
    <a:masterClrMapping/>
  </p:clrMapOvr>
  <p:transition>
    <p:fade thruBlk="1"/>
  </p:transition>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51" name="Shape 1251"/>
        <p:cNvGrpSpPr/>
        <p:nvPr/>
      </p:nvGrpSpPr>
      <p:grpSpPr>
        <a:xfrm>
          <a:off x="0" y="0"/>
          <a:ext cx="0" cy="0"/>
          <a:chOff x="0" y="0"/>
          <a:chExt cx="0" cy="0"/>
        </a:xfrm>
      </p:grpSpPr>
      <p:sp>
        <p:nvSpPr>
          <p:cNvPr id="1252" name="Google Shape;1252;p176"/>
          <p:cNvSpPr/>
          <p:nvPr/>
        </p:nvSpPr>
        <p:spPr>
          <a:xfrm>
            <a:off x="0" y="4387900"/>
            <a:ext cx="9144000" cy="755700"/>
          </a:xfrm>
          <a:prstGeom prst="rect">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3" name="Google Shape;1253;p176"/>
          <p:cNvPicPr preferRelativeResize="0"/>
          <p:nvPr/>
        </p:nvPicPr>
        <p:blipFill rotWithShape="1">
          <a:blip r:embed="rId2">
            <a:alphaModFix amt="70000"/>
          </a:blip>
          <a:srcRect b="47230" l="0" r="0" t="38078"/>
          <a:stretch/>
        </p:blipFill>
        <p:spPr>
          <a:xfrm>
            <a:off x="0" y="4387853"/>
            <a:ext cx="9144000" cy="755625"/>
          </a:xfrm>
          <a:prstGeom prst="rect">
            <a:avLst/>
          </a:prstGeom>
          <a:noFill/>
          <a:ln>
            <a:noFill/>
          </a:ln>
        </p:spPr>
      </p:pic>
      <p:sp>
        <p:nvSpPr>
          <p:cNvPr id="1254" name="Google Shape;1254;p176"/>
          <p:cNvSpPr txBox="1"/>
          <p:nvPr>
            <p:ph idx="1" type="body"/>
          </p:nvPr>
        </p:nvSpPr>
        <p:spPr>
          <a:xfrm>
            <a:off x="855300" y="4025300"/>
            <a:ext cx="7433400" cy="3069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0"/>
              </a:spcAft>
              <a:buClr>
                <a:schemeClr val="accent1"/>
              </a:buClr>
              <a:buSzPts val="1600"/>
              <a:buNone/>
              <a:defRPr sz="1600">
                <a:solidFill>
                  <a:schemeClr val="accent1"/>
                </a:solidFill>
              </a:defRPr>
            </a:lvl1pPr>
            <a:lvl2pPr indent="-355600" lvl="1" marL="914400" algn="l">
              <a:lnSpc>
                <a:spcPct val="115000"/>
              </a:lnSpc>
              <a:spcBef>
                <a:spcPts val="800"/>
              </a:spcBef>
              <a:spcAft>
                <a:spcPts val="0"/>
              </a:spcAft>
              <a:buSzPts val="2000"/>
              <a:buChar char="○"/>
              <a:defRPr/>
            </a:lvl2pPr>
            <a:lvl3pPr indent="-355600" lvl="2" marL="1371600" algn="l">
              <a:lnSpc>
                <a:spcPct val="115000"/>
              </a:lnSpc>
              <a:spcBef>
                <a:spcPts val="800"/>
              </a:spcBef>
              <a:spcAft>
                <a:spcPts val="0"/>
              </a:spcAft>
              <a:buSzPts val="2000"/>
              <a:buChar char="■"/>
              <a:defRPr/>
            </a:lvl3pPr>
            <a:lvl4pPr indent="-355600" lvl="3" marL="1828800" algn="l">
              <a:lnSpc>
                <a:spcPct val="115000"/>
              </a:lnSpc>
              <a:spcBef>
                <a:spcPts val="800"/>
              </a:spcBef>
              <a:spcAft>
                <a:spcPts val="0"/>
              </a:spcAft>
              <a:buSzPts val="2000"/>
              <a:buChar char="●"/>
              <a:defRPr/>
            </a:lvl4pPr>
            <a:lvl5pPr indent="-355600" lvl="4" marL="2286000" algn="l">
              <a:lnSpc>
                <a:spcPct val="115000"/>
              </a:lnSpc>
              <a:spcBef>
                <a:spcPts val="800"/>
              </a:spcBef>
              <a:spcAft>
                <a:spcPts val="0"/>
              </a:spcAft>
              <a:buSzPts val="2000"/>
              <a:buChar char="○"/>
              <a:defRPr/>
            </a:lvl5pPr>
            <a:lvl6pPr indent="-355600" lvl="5" marL="2743200" algn="l">
              <a:lnSpc>
                <a:spcPct val="115000"/>
              </a:lnSpc>
              <a:spcBef>
                <a:spcPts val="800"/>
              </a:spcBef>
              <a:spcAft>
                <a:spcPts val="0"/>
              </a:spcAft>
              <a:buSzPts val="2000"/>
              <a:buChar char="■"/>
              <a:defRPr/>
            </a:lvl6pPr>
            <a:lvl7pPr indent="-355600" lvl="6" marL="3200400" algn="l">
              <a:lnSpc>
                <a:spcPct val="115000"/>
              </a:lnSpc>
              <a:spcBef>
                <a:spcPts val="800"/>
              </a:spcBef>
              <a:spcAft>
                <a:spcPts val="0"/>
              </a:spcAft>
              <a:buSzPts val="2000"/>
              <a:buChar char="●"/>
              <a:defRPr/>
            </a:lvl7pPr>
            <a:lvl8pPr indent="-355600" lvl="7" marL="3657600" algn="l">
              <a:lnSpc>
                <a:spcPct val="115000"/>
              </a:lnSpc>
              <a:spcBef>
                <a:spcPts val="800"/>
              </a:spcBef>
              <a:spcAft>
                <a:spcPts val="0"/>
              </a:spcAft>
              <a:buSzPts val="2000"/>
              <a:buChar char="○"/>
              <a:defRPr/>
            </a:lvl8pPr>
            <a:lvl9pPr indent="-355600" lvl="8" marL="4114800" algn="l">
              <a:lnSpc>
                <a:spcPct val="115000"/>
              </a:lnSpc>
              <a:spcBef>
                <a:spcPts val="800"/>
              </a:spcBef>
              <a:spcAft>
                <a:spcPts val="800"/>
              </a:spcAft>
              <a:buSzPts val="2000"/>
              <a:buChar char="■"/>
              <a:defRPr/>
            </a:lvl9pPr>
          </a:lstStyle>
          <a:p/>
        </p:txBody>
      </p:sp>
      <p:sp>
        <p:nvSpPr>
          <p:cNvPr id="1255" name="Google Shape;1255;p176"/>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256" name="Shape 1256"/>
        <p:cNvGrpSpPr/>
        <p:nvPr/>
      </p:nvGrpSpPr>
      <p:grpSpPr>
        <a:xfrm>
          <a:off x="0" y="0"/>
          <a:ext cx="0" cy="0"/>
          <a:chOff x="0" y="0"/>
          <a:chExt cx="0" cy="0"/>
        </a:xfrm>
      </p:grpSpPr>
      <p:pic>
        <p:nvPicPr>
          <p:cNvPr id="1257" name="Google Shape;1257;p177"/>
          <p:cNvPicPr preferRelativeResize="0"/>
          <p:nvPr/>
        </p:nvPicPr>
        <p:blipFill rotWithShape="1">
          <a:blip r:embed="rId2">
            <a:alphaModFix amt="15000"/>
          </a:blip>
          <a:srcRect b="0" l="0" r="0" t="0"/>
          <a:stretch/>
        </p:blipFill>
        <p:spPr>
          <a:xfrm>
            <a:off x="1" y="24"/>
            <a:ext cx="9143990" cy="5143500"/>
          </a:xfrm>
          <a:prstGeom prst="rect">
            <a:avLst/>
          </a:prstGeom>
          <a:noFill/>
          <a:ln>
            <a:noFill/>
          </a:ln>
        </p:spPr>
      </p:pic>
      <p:sp>
        <p:nvSpPr>
          <p:cNvPr id="1258" name="Google Shape;1258;p177"/>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1259" name="Shape 1259"/>
        <p:cNvGrpSpPr/>
        <p:nvPr/>
      </p:nvGrpSpPr>
      <p:grpSpPr>
        <a:xfrm>
          <a:off x="0" y="0"/>
          <a:ext cx="0" cy="0"/>
          <a:chOff x="0" y="0"/>
          <a:chExt cx="0" cy="0"/>
        </a:xfrm>
      </p:grpSpPr>
      <p:sp>
        <p:nvSpPr>
          <p:cNvPr id="1260" name="Google Shape;1260;p178"/>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pic>
        <p:nvPicPr>
          <p:cNvPr id="1261" name="Google Shape;1261;p178"/>
          <p:cNvPicPr preferRelativeResize="0"/>
          <p:nvPr/>
        </p:nvPicPr>
        <p:blipFill rotWithShape="1">
          <a:blip r:embed="rId2">
            <a:alphaModFix amt="32000"/>
          </a:blip>
          <a:srcRect b="0" l="0" r="0" t="0"/>
          <a:stretch/>
        </p:blipFill>
        <p:spPr>
          <a:xfrm>
            <a:off x="1" y="24"/>
            <a:ext cx="9143990" cy="5143500"/>
          </a:xfrm>
          <a:prstGeom prst="rect">
            <a:avLst/>
          </a:prstGeom>
          <a:noFill/>
          <a:ln>
            <a:noFill/>
          </a:ln>
        </p:spPr>
      </p:pic>
    </p:spTree>
  </p:cSld>
  <p:clrMapOvr>
    <a:masterClrMapping/>
  </p:clrMapOvr>
  <p:transition>
    <p:fade thruBlk="1"/>
  </p:transition>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 warm">
    <p:bg>
      <p:bgPr>
        <a:solidFill>
          <a:schemeClr val="accent3"/>
        </a:solidFill>
      </p:bgPr>
    </p:bg>
    <p:spTree>
      <p:nvGrpSpPr>
        <p:cNvPr id="1262" name="Shape 1262"/>
        <p:cNvGrpSpPr/>
        <p:nvPr/>
      </p:nvGrpSpPr>
      <p:grpSpPr>
        <a:xfrm>
          <a:off x="0" y="0"/>
          <a:ext cx="0" cy="0"/>
          <a:chOff x="0" y="0"/>
          <a:chExt cx="0" cy="0"/>
        </a:xfrm>
      </p:grpSpPr>
      <p:pic>
        <p:nvPicPr>
          <p:cNvPr id="1263" name="Google Shape;1263;p179"/>
          <p:cNvPicPr preferRelativeResize="0"/>
          <p:nvPr/>
        </p:nvPicPr>
        <p:blipFill rotWithShape="1">
          <a:blip r:embed="rId2">
            <a:alphaModFix amt="20000"/>
          </a:blip>
          <a:srcRect b="0" l="0" r="0" t="0"/>
          <a:stretch/>
        </p:blipFill>
        <p:spPr>
          <a:xfrm>
            <a:off x="1" y="24"/>
            <a:ext cx="9143990" cy="5143500"/>
          </a:xfrm>
          <a:prstGeom prst="rect">
            <a:avLst/>
          </a:prstGeom>
          <a:noFill/>
          <a:ln>
            <a:noFill/>
          </a:ln>
        </p:spPr>
      </p:pic>
      <p:sp>
        <p:nvSpPr>
          <p:cNvPr id="1264" name="Google Shape;1264;p179"/>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accen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32" name="Shape 432"/>
        <p:cNvGrpSpPr/>
        <p:nvPr/>
      </p:nvGrpSpPr>
      <p:grpSpPr>
        <a:xfrm>
          <a:off x="0" y="0"/>
          <a:ext cx="0" cy="0"/>
          <a:chOff x="0" y="0"/>
          <a:chExt cx="0" cy="0"/>
        </a:xfrm>
      </p:grpSpPr>
      <p:pic>
        <p:nvPicPr>
          <p:cNvPr id="433" name="Google Shape;433;p406"/>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34" name="Google Shape;434;p406"/>
          <p:cNvGrpSpPr/>
          <p:nvPr/>
        </p:nvGrpSpPr>
        <p:grpSpPr>
          <a:xfrm>
            <a:off x="88212" y="97287"/>
            <a:ext cx="8714100" cy="4904100"/>
            <a:chOff x="88212" y="97287"/>
            <a:chExt cx="8714100" cy="4904100"/>
          </a:xfrm>
        </p:grpSpPr>
        <p:sp>
          <p:nvSpPr>
            <p:cNvPr id="435" name="Google Shape;435;p406"/>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406"/>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406"/>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406"/>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406"/>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406"/>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06"/>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06"/>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06"/>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06"/>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06"/>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06"/>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06"/>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06"/>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06"/>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06"/>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06"/>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06"/>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06"/>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06"/>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06"/>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06"/>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06"/>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06"/>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06"/>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06"/>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06"/>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06"/>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06"/>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06"/>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06"/>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06"/>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06"/>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06"/>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06"/>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06"/>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06"/>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06"/>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06"/>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06"/>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06"/>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06"/>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406"/>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406"/>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406"/>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406"/>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06"/>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06"/>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06"/>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06"/>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06"/>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06"/>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06"/>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06"/>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06"/>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06"/>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06"/>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406"/>
          <p:cNvSpPr txBox="1"/>
          <p:nvPr>
            <p:ph idx="1" type="body"/>
          </p:nvPr>
        </p:nvSpPr>
        <p:spPr>
          <a:xfrm>
            <a:off x="1077550" y="4069200"/>
            <a:ext cx="6989100" cy="2952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360"/>
              </a:spcBef>
              <a:spcAft>
                <a:spcPts val="0"/>
              </a:spcAft>
              <a:buClr>
                <a:srgbClr val="E5C575"/>
              </a:buClr>
              <a:buSzPts val="1200"/>
              <a:buNone/>
              <a:defRPr sz="1200">
                <a:solidFill>
                  <a:srgbClr val="E5C575"/>
                </a:solidFill>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93" name="Google Shape;493;p406"/>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494" name="Google Shape;494;p406"/>
          <p:cNvSpPr/>
          <p:nvPr/>
        </p:nvSpPr>
        <p:spPr>
          <a:xfrm>
            <a:off x="3886200" y="3873875"/>
            <a:ext cx="1371600" cy="9000"/>
          </a:xfrm>
          <a:prstGeom prst="rect">
            <a:avLst/>
          </a:prstGeom>
          <a:gradFill>
            <a:gsLst>
              <a:gs pos="0">
                <a:srgbClr val="BD9239">
                  <a:alpha val="0"/>
                </a:srgbClr>
              </a:gs>
              <a:gs pos="14000">
                <a:srgbClr val="BD9239"/>
              </a:gs>
              <a:gs pos="50000">
                <a:srgbClr val="E5C575"/>
              </a:gs>
              <a:gs pos="86000">
                <a:srgbClr val="BD9239"/>
              </a:gs>
              <a:gs pos="100000">
                <a:srgbClr val="BD9239">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 frame">
    <p:bg>
      <p:bgPr>
        <a:solidFill>
          <a:schemeClr val="lt2"/>
        </a:solidFill>
      </p:bgPr>
    </p:bg>
    <p:spTree>
      <p:nvGrpSpPr>
        <p:cNvPr id="1265" name="Shape 1265"/>
        <p:cNvGrpSpPr/>
        <p:nvPr/>
      </p:nvGrpSpPr>
      <p:grpSpPr>
        <a:xfrm>
          <a:off x="0" y="0"/>
          <a:ext cx="0" cy="0"/>
          <a:chOff x="0" y="0"/>
          <a:chExt cx="0" cy="0"/>
        </a:xfrm>
      </p:grpSpPr>
      <p:sp>
        <p:nvSpPr>
          <p:cNvPr id="1266" name="Google Shape;1266;p180"/>
          <p:cNvSpPr/>
          <p:nvPr/>
        </p:nvSpPr>
        <p:spPr>
          <a:xfrm>
            <a:off x="0" y="0"/>
            <a:ext cx="9144000" cy="5143500"/>
          </a:xfrm>
          <a:prstGeom prst="frame">
            <a:avLst>
              <a:gd fmla="val 8787" name="adj1"/>
            </a:avLst>
          </a:prstGeom>
          <a:solidFill>
            <a:schemeClr val="accent1"/>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7" name="Google Shape;1267;p180"/>
          <p:cNvPicPr preferRelativeResize="0"/>
          <p:nvPr/>
        </p:nvPicPr>
        <p:blipFill rotWithShape="1">
          <a:blip r:embed="rId2">
            <a:alphaModFix amt="32000"/>
          </a:blip>
          <a:srcRect b="0" l="0" r="0" t="0"/>
          <a:stretch/>
        </p:blipFill>
        <p:spPr>
          <a:xfrm>
            <a:off x="0" y="24"/>
            <a:ext cx="9144000" cy="5143500"/>
          </a:xfrm>
          <a:prstGeom prst="frame">
            <a:avLst>
              <a:gd fmla="val 8787" name="adj1"/>
            </a:avLst>
          </a:prstGeom>
          <a:noFill/>
          <a:ln>
            <a:noFill/>
          </a:ln>
        </p:spPr>
      </p:pic>
      <p:sp>
        <p:nvSpPr>
          <p:cNvPr id="1268" name="Google Shape;1268;p180"/>
          <p:cNvSpPr txBox="1"/>
          <p:nvPr>
            <p:ph idx="12" type="sldNum"/>
          </p:nvPr>
        </p:nvSpPr>
        <p:spPr>
          <a:xfrm>
            <a:off x="3923800" y="4689025"/>
            <a:ext cx="1296300" cy="45450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1pPr>
            <a:lvl2pPr indent="0" lvl="1"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2pPr>
            <a:lvl3pPr indent="0" lvl="2"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3pPr>
            <a:lvl4pPr indent="0" lvl="3"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4pPr>
            <a:lvl5pPr indent="0" lvl="4"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5pPr>
            <a:lvl6pPr indent="0" lvl="5"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6pPr>
            <a:lvl7pPr indent="0" lvl="6"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7pPr>
            <a:lvl8pPr indent="0" lvl="7"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8pPr>
            <a:lvl9pPr indent="0" lvl="8" marL="0" algn="ctr">
              <a:lnSpc>
                <a:spcPct val="100000"/>
              </a:lnSpc>
              <a:spcBef>
                <a:spcPts val="0"/>
              </a:spcBef>
              <a:spcAft>
                <a:spcPts val="0"/>
              </a:spcAft>
              <a:buSzPts val="1300"/>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73" name="Shape 1273"/>
        <p:cNvGrpSpPr/>
        <p:nvPr/>
      </p:nvGrpSpPr>
      <p:grpSpPr>
        <a:xfrm>
          <a:off x="0" y="0"/>
          <a:ext cx="0" cy="0"/>
          <a:chOff x="0" y="0"/>
          <a:chExt cx="0" cy="0"/>
        </a:xfrm>
      </p:grpSpPr>
      <p:sp>
        <p:nvSpPr>
          <p:cNvPr id="1274" name="Google Shape;1274;p83"/>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5" name="Google Shape;1275;p83"/>
          <p:cNvPicPr preferRelativeResize="0"/>
          <p:nvPr/>
        </p:nvPicPr>
        <p:blipFill rotWithShape="1">
          <a:blip r:embed="rId2">
            <a:alphaModFix amt="70000"/>
          </a:blip>
          <a:srcRect b="47230" l="0" r="0" t="38078"/>
          <a:stretch/>
        </p:blipFill>
        <p:spPr>
          <a:xfrm>
            <a:off x="0" y="4387852"/>
            <a:ext cx="9144000" cy="755625"/>
          </a:xfrm>
          <a:prstGeom prst="rect">
            <a:avLst/>
          </a:prstGeom>
          <a:noFill/>
          <a:ln>
            <a:noFill/>
          </a:ln>
        </p:spPr>
      </p:pic>
      <p:sp>
        <p:nvSpPr>
          <p:cNvPr id="1276" name="Google Shape;1276;p83"/>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277" name="Google Shape;1277;p83"/>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algn="l">
              <a:lnSpc>
                <a:spcPct val="115000"/>
              </a:lnSpc>
              <a:spcBef>
                <a:spcPts val="0"/>
              </a:spcBef>
              <a:spcAft>
                <a:spcPts val="0"/>
              </a:spcAft>
              <a:buSzPts val="2000"/>
              <a:buChar char="●"/>
              <a:defRPr/>
            </a:lvl1pPr>
            <a:lvl2pPr indent="-355600" lvl="1" marL="914400" algn="l">
              <a:lnSpc>
                <a:spcPct val="115000"/>
              </a:lnSpc>
              <a:spcBef>
                <a:spcPts val="800"/>
              </a:spcBef>
              <a:spcAft>
                <a:spcPts val="0"/>
              </a:spcAft>
              <a:buSzPts val="2000"/>
              <a:buChar char="○"/>
              <a:defRPr/>
            </a:lvl2pPr>
            <a:lvl3pPr indent="-355600" lvl="2" marL="1371600" algn="l">
              <a:lnSpc>
                <a:spcPct val="115000"/>
              </a:lnSpc>
              <a:spcBef>
                <a:spcPts val="800"/>
              </a:spcBef>
              <a:spcAft>
                <a:spcPts val="0"/>
              </a:spcAft>
              <a:buSzPts val="2000"/>
              <a:buChar char="■"/>
              <a:defRPr/>
            </a:lvl3pPr>
            <a:lvl4pPr indent="-355600" lvl="3" marL="1828800" algn="l">
              <a:lnSpc>
                <a:spcPct val="115000"/>
              </a:lnSpc>
              <a:spcBef>
                <a:spcPts val="800"/>
              </a:spcBef>
              <a:spcAft>
                <a:spcPts val="0"/>
              </a:spcAft>
              <a:buSzPts val="2000"/>
              <a:buChar char="●"/>
              <a:defRPr/>
            </a:lvl4pPr>
            <a:lvl5pPr indent="-355600" lvl="4" marL="2286000" algn="l">
              <a:lnSpc>
                <a:spcPct val="115000"/>
              </a:lnSpc>
              <a:spcBef>
                <a:spcPts val="800"/>
              </a:spcBef>
              <a:spcAft>
                <a:spcPts val="0"/>
              </a:spcAft>
              <a:buSzPts val="2000"/>
              <a:buChar char="○"/>
              <a:defRPr/>
            </a:lvl5pPr>
            <a:lvl6pPr indent="-355600" lvl="5" marL="2743200" algn="l">
              <a:lnSpc>
                <a:spcPct val="115000"/>
              </a:lnSpc>
              <a:spcBef>
                <a:spcPts val="800"/>
              </a:spcBef>
              <a:spcAft>
                <a:spcPts val="0"/>
              </a:spcAft>
              <a:buSzPts val="2000"/>
              <a:buChar char="■"/>
              <a:defRPr/>
            </a:lvl6pPr>
            <a:lvl7pPr indent="-355600" lvl="6" marL="3200400" algn="l">
              <a:lnSpc>
                <a:spcPct val="115000"/>
              </a:lnSpc>
              <a:spcBef>
                <a:spcPts val="800"/>
              </a:spcBef>
              <a:spcAft>
                <a:spcPts val="0"/>
              </a:spcAft>
              <a:buSzPts val="2000"/>
              <a:buChar char="●"/>
              <a:defRPr/>
            </a:lvl7pPr>
            <a:lvl8pPr indent="-355600" lvl="7" marL="3657600" algn="l">
              <a:lnSpc>
                <a:spcPct val="115000"/>
              </a:lnSpc>
              <a:spcBef>
                <a:spcPts val="800"/>
              </a:spcBef>
              <a:spcAft>
                <a:spcPts val="0"/>
              </a:spcAft>
              <a:buSzPts val="2000"/>
              <a:buChar char="○"/>
              <a:defRPr/>
            </a:lvl8pPr>
            <a:lvl9pPr indent="-355600" lvl="8" marL="4114800" algn="l">
              <a:lnSpc>
                <a:spcPct val="115000"/>
              </a:lnSpc>
              <a:spcBef>
                <a:spcPts val="800"/>
              </a:spcBef>
              <a:spcAft>
                <a:spcPts val="800"/>
              </a:spcAft>
              <a:buSzPts val="2000"/>
              <a:buChar char="■"/>
              <a:defRPr/>
            </a:lvl9pPr>
          </a:lstStyle>
          <a:p/>
        </p:txBody>
      </p:sp>
      <p:sp>
        <p:nvSpPr>
          <p:cNvPr id="1278" name="Google Shape;1278;p83"/>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279" name="Google Shape;1279;p83"/>
          <p:cNvGrpSpPr/>
          <p:nvPr/>
        </p:nvGrpSpPr>
        <p:grpSpPr>
          <a:xfrm>
            <a:off x="3972800" y="964625"/>
            <a:ext cx="1198500" cy="123600"/>
            <a:chOff x="3972800" y="855475"/>
            <a:chExt cx="1198500" cy="123600"/>
          </a:xfrm>
        </p:grpSpPr>
        <p:cxnSp>
          <p:nvCxnSpPr>
            <p:cNvPr id="1280" name="Google Shape;1280;p83"/>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281" name="Google Shape;1281;p83"/>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1282" name="Shape 1282"/>
        <p:cNvGrpSpPr/>
        <p:nvPr/>
      </p:nvGrpSpPr>
      <p:grpSpPr>
        <a:xfrm>
          <a:off x="0" y="0"/>
          <a:ext cx="0" cy="0"/>
          <a:chOff x="0" y="0"/>
          <a:chExt cx="0" cy="0"/>
        </a:xfrm>
      </p:grpSpPr>
      <p:sp>
        <p:nvSpPr>
          <p:cNvPr id="1283" name="Google Shape;1283;p391"/>
          <p:cNvSpPr/>
          <p:nvPr/>
        </p:nvSpPr>
        <p:spPr>
          <a:xfrm>
            <a:off x="2114500" y="427770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91"/>
          <p:cNvSpPr/>
          <p:nvPr/>
        </p:nvSpPr>
        <p:spPr>
          <a:xfrm>
            <a:off x="2114500" y="0"/>
            <a:ext cx="4914900" cy="866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91"/>
          <p:cNvSpPr txBox="1"/>
          <p:nvPr>
            <p:ph type="ctrTitle"/>
          </p:nvPr>
        </p:nvSpPr>
        <p:spPr>
          <a:xfrm>
            <a:off x="1162175" y="866100"/>
            <a:ext cx="6819600" cy="3411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4800"/>
              <a:buNone/>
              <a:defRPr sz="4800">
                <a:solidFill>
                  <a:schemeClr val="lt1"/>
                </a:solidFill>
              </a:defRPr>
            </a:lvl1pPr>
            <a:lvl2pPr lvl="1" algn="ctr">
              <a:lnSpc>
                <a:spcPct val="90000"/>
              </a:lnSpc>
              <a:spcBef>
                <a:spcPts val="0"/>
              </a:spcBef>
              <a:spcAft>
                <a:spcPts val="0"/>
              </a:spcAft>
              <a:buClr>
                <a:schemeClr val="lt1"/>
              </a:buClr>
              <a:buSzPts val="4800"/>
              <a:buNone/>
              <a:defRPr sz="4800">
                <a:solidFill>
                  <a:schemeClr val="lt1"/>
                </a:solidFill>
              </a:defRPr>
            </a:lvl2pPr>
            <a:lvl3pPr lvl="2" algn="ctr">
              <a:lnSpc>
                <a:spcPct val="90000"/>
              </a:lnSpc>
              <a:spcBef>
                <a:spcPts val="0"/>
              </a:spcBef>
              <a:spcAft>
                <a:spcPts val="0"/>
              </a:spcAft>
              <a:buClr>
                <a:schemeClr val="lt1"/>
              </a:buClr>
              <a:buSzPts val="4800"/>
              <a:buNone/>
              <a:defRPr sz="4800">
                <a:solidFill>
                  <a:schemeClr val="lt1"/>
                </a:solidFill>
              </a:defRPr>
            </a:lvl3pPr>
            <a:lvl4pPr lvl="3" algn="ctr">
              <a:lnSpc>
                <a:spcPct val="90000"/>
              </a:lnSpc>
              <a:spcBef>
                <a:spcPts val="0"/>
              </a:spcBef>
              <a:spcAft>
                <a:spcPts val="0"/>
              </a:spcAft>
              <a:buClr>
                <a:schemeClr val="lt1"/>
              </a:buClr>
              <a:buSzPts val="4800"/>
              <a:buNone/>
              <a:defRPr sz="4800">
                <a:solidFill>
                  <a:schemeClr val="lt1"/>
                </a:solidFill>
              </a:defRPr>
            </a:lvl4pPr>
            <a:lvl5pPr lvl="4" algn="ctr">
              <a:lnSpc>
                <a:spcPct val="90000"/>
              </a:lnSpc>
              <a:spcBef>
                <a:spcPts val="0"/>
              </a:spcBef>
              <a:spcAft>
                <a:spcPts val="0"/>
              </a:spcAft>
              <a:buClr>
                <a:schemeClr val="lt1"/>
              </a:buClr>
              <a:buSzPts val="4800"/>
              <a:buNone/>
              <a:defRPr sz="4800">
                <a:solidFill>
                  <a:schemeClr val="lt1"/>
                </a:solidFill>
              </a:defRPr>
            </a:lvl5pPr>
            <a:lvl6pPr lvl="5" algn="ctr">
              <a:lnSpc>
                <a:spcPct val="90000"/>
              </a:lnSpc>
              <a:spcBef>
                <a:spcPts val="0"/>
              </a:spcBef>
              <a:spcAft>
                <a:spcPts val="0"/>
              </a:spcAft>
              <a:buClr>
                <a:schemeClr val="lt1"/>
              </a:buClr>
              <a:buSzPts val="4800"/>
              <a:buNone/>
              <a:defRPr sz="4800">
                <a:solidFill>
                  <a:schemeClr val="lt1"/>
                </a:solidFill>
              </a:defRPr>
            </a:lvl6pPr>
            <a:lvl7pPr lvl="6" algn="ctr">
              <a:lnSpc>
                <a:spcPct val="90000"/>
              </a:lnSpc>
              <a:spcBef>
                <a:spcPts val="0"/>
              </a:spcBef>
              <a:spcAft>
                <a:spcPts val="0"/>
              </a:spcAft>
              <a:buClr>
                <a:schemeClr val="lt1"/>
              </a:buClr>
              <a:buSzPts val="4800"/>
              <a:buNone/>
              <a:defRPr sz="4800">
                <a:solidFill>
                  <a:schemeClr val="lt1"/>
                </a:solidFill>
              </a:defRPr>
            </a:lvl7pPr>
            <a:lvl8pPr lvl="7" algn="ctr">
              <a:lnSpc>
                <a:spcPct val="90000"/>
              </a:lnSpc>
              <a:spcBef>
                <a:spcPts val="0"/>
              </a:spcBef>
              <a:spcAft>
                <a:spcPts val="0"/>
              </a:spcAft>
              <a:buClr>
                <a:schemeClr val="lt1"/>
              </a:buClr>
              <a:buSzPts val="4800"/>
              <a:buNone/>
              <a:defRPr sz="4800">
                <a:solidFill>
                  <a:schemeClr val="lt1"/>
                </a:solidFill>
              </a:defRPr>
            </a:lvl8pPr>
            <a:lvl9pPr lvl="8" algn="ctr">
              <a:lnSpc>
                <a:spcPct val="90000"/>
              </a:lnSpc>
              <a:spcBef>
                <a:spcPts val="0"/>
              </a:spcBef>
              <a:spcAft>
                <a:spcPts val="0"/>
              </a:spcAft>
              <a:buClr>
                <a:schemeClr val="lt1"/>
              </a:buClr>
              <a:buSzPts val="4800"/>
              <a:buNone/>
              <a:defRPr sz="4800">
                <a:solidFill>
                  <a:schemeClr val="lt1"/>
                </a:solidFill>
              </a:defRPr>
            </a:lvl9pPr>
          </a:lstStyle>
          <a:p/>
        </p:txBody>
      </p:sp>
      <p:pic>
        <p:nvPicPr>
          <p:cNvPr id="1286" name="Google Shape;1286;p391"/>
          <p:cNvPicPr preferRelativeResize="0"/>
          <p:nvPr/>
        </p:nvPicPr>
        <p:blipFill rotWithShape="1">
          <a:blip r:embed="rId2">
            <a:alphaModFix/>
          </a:blip>
          <a:srcRect b="80672" l="29799" r="16447" t="2488"/>
          <a:stretch/>
        </p:blipFill>
        <p:spPr>
          <a:xfrm>
            <a:off x="2114500" y="0"/>
            <a:ext cx="4914998" cy="866101"/>
          </a:xfrm>
          <a:prstGeom prst="rect">
            <a:avLst/>
          </a:prstGeom>
          <a:noFill/>
          <a:ln>
            <a:noFill/>
          </a:ln>
        </p:spPr>
      </p:pic>
      <p:pic>
        <p:nvPicPr>
          <p:cNvPr id="1287" name="Google Shape;1287;p391"/>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1288" name="Google Shape;1288;p391"/>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solidFill>
          <a:schemeClr val="lt2"/>
        </a:solidFill>
      </p:bgPr>
    </p:bg>
    <p:spTree>
      <p:nvGrpSpPr>
        <p:cNvPr id="1289" name="Shape 1289"/>
        <p:cNvGrpSpPr/>
        <p:nvPr/>
      </p:nvGrpSpPr>
      <p:grpSpPr>
        <a:xfrm>
          <a:off x="0" y="0"/>
          <a:ext cx="0" cy="0"/>
          <a:chOff x="0" y="0"/>
          <a:chExt cx="0" cy="0"/>
        </a:xfrm>
      </p:grpSpPr>
      <p:sp>
        <p:nvSpPr>
          <p:cNvPr id="1290" name="Google Shape;1290;p392"/>
          <p:cNvSpPr txBox="1"/>
          <p:nvPr>
            <p:ph type="ctrTitle"/>
          </p:nvPr>
        </p:nvSpPr>
        <p:spPr>
          <a:xfrm>
            <a:off x="1162175" y="2014975"/>
            <a:ext cx="6819600" cy="660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800"/>
              <a:buNone/>
              <a:defRPr sz="4800"/>
            </a:lvl1pPr>
            <a:lvl2pPr lvl="1" algn="ctr">
              <a:lnSpc>
                <a:spcPct val="90000"/>
              </a:lnSpc>
              <a:spcBef>
                <a:spcPts val="0"/>
              </a:spcBef>
              <a:spcAft>
                <a:spcPts val="0"/>
              </a:spcAft>
              <a:buSzPts val="4800"/>
              <a:buNone/>
              <a:defRPr sz="4800"/>
            </a:lvl2pPr>
            <a:lvl3pPr lvl="2" algn="ctr">
              <a:lnSpc>
                <a:spcPct val="90000"/>
              </a:lnSpc>
              <a:spcBef>
                <a:spcPts val="0"/>
              </a:spcBef>
              <a:spcAft>
                <a:spcPts val="0"/>
              </a:spcAft>
              <a:buSzPts val="4800"/>
              <a:buNone/>
              <a:defRPr sz="4800"/>
            </a:lvl3pPr>
            <a:lvl4pPr lvl="3" algn="ctr">
              <a:lnSpc>
                <a:spcPct val="90000"/>
              </a:lnSpc>
              <a:spcBef>
                <a:spcPts val="0"/>
              </a:spcBef>
              <a:spcAft>
                <a:spcPts val="0"/>
              </a:spcAft>
              <a:buSzPts val="4800"/>
              <a:buNone/>
              <a:defRPr sz="4800"/>
            </a:lvl4pPr>
            <a:lvl5pPr lvl="4" algn="ctr">
              <a:lnSpc>
                <a:spcPct val="90000"/>
              </a:lnSpc>
              <a:spcBef>
                <a:spcPts val="0"/>
              </a:spcBef>
              <a:spcAft>
                <a:spcPts val="0"/>
              </a:spcAft>
              <a:buSzPts val="4800"/>
              <a:buNone/>
              <a:defRPr sz="4800"/>
            </a:lvl5pPr>
            <a:lvl6pPr lvl="5" algn="ctr">
              <a:lnSpc>
                <a:spcPct val="90000"/>
              </a:lnSpc>
              <a:spcBef>
                <a:spcPts val="0"/>
              </a:spcBef>
              <a:spcAft>
                <a:spcPts val="0"/>
              </a:spcAft>
              <a:buSzPts val="4800"/>
              <a:buNone/>
              <a:defRPr sz="4800"/>
            </a:lvl6pPr>
            <a:lvl7pPr lvl="6" algn="ctr">
              <a:lnSpc>
                <a:spcPct val="90000"/>
              </a:lnSpc>
              <a:spcBef>
                <a:spcPts val="0"/>
              </a:spcBef>
              <a:spcAft>
                <a:spcPts val="0"/>
              </a:spcAft>
              <a:buSzPts val="4800"/>
              <a:buNone/>
              <a:defRPr sz="4800"/>
            </a:lvl7pPr>
            <a:lvl8pPr lvl="7" algn="ctr">
              <a:lnSpc>
                <a:spcPct val="90000"/>
              </a:lnSpc>
              <a:spcBef>
                <a:spcPts val="0"/>
              </a:spcBef>
              <a:spcAft>
                <a:spcPts val="0"/>
              </a:spcAft>
              <a:buSzPts val="4800"/>
              <a:buNone/>
              <a:defRPr sz="4800"/>
            </a:lvl8pPr>
            <a:lvl9pPr lvl="8" algn="ctr">
              <a:lnSpc>
                <a:spcPct val="90000"/>
              </a:lnSpc>
              <a:spcBef>
                <a:spcPts val="0"/>
              </a:spcBef>
              <a:spcAft>
                <a:spcPts val="0"/>
              </a:spcAft>
              <a:buSzPts val="4800"/>
              <a:buNone/>
              <a:defRPr sz="4800"/>
            </a:lvl9pPr>
          </a:lstStyle>
          <a:p/>
        </p:txBody>
      </p:sp>
      <p:sp>
        <p:nvSpPr>
          <p:cNvPr id="1291" name="Google Shape;1291;p392"/>
          <p:cNvSpPr txBox="1"/>
          <p:nvPr>
            <p:ph idx="1" type="subTitle"/>
          </p:nvPr>
        </p:nvSpPr>
        <p:spPr>
          <a:xfrm>
            <a:off x="1162175" y="2772801"/>
            <a:ext cx="6819600" cy="3558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accent2"/>
              </a:buClr>
              <a:buSzPts val="2000"/>
              <a:buNone/>
              <a:defRPr>
                <a:solidFill>
                  <a:schemeClr val="accent2"/>
                </a:solidFill>
              </a:defRPr>
            </a:lvl1pPr>
            <a:lvl2pPr lvl="1" algn="ctr">
              <a:lnSpc>
                <a:spcPct val="115000"/>
              </a:lnSpc>
              <a:spcBef>
                <a:spcPts val="800"/>
              </a:spcBef>
              <a:spcAft>
                <a:spcPts val="0"/>
              </a:spcAft>
              <a:buClr>
                <a:schemeClr val="accent2"/>
              </a:buClr>
              <a:buSzPts val="3000"/>
              <a:buNone/>
              <a:defRPr sz="3000">
                <a:solidFill>
                  <a:schemeClr val="accent2"/>
                </a:solidFill>
              </a:defRPr>
            </a:lvl2pPr>
            <a:lvl3pPr lvl="2" algn="ctr">
              <a:lnSpc>
                <a:spcPct val="115000"/>
              </a:lnSpc>
              <a:spcBef>
                <a:spcPts val="800"/>
              </a:spcBef>
              <a:spcAft>
                <a:spcPts val="0"/>
              </a:spcAft>
              <a:buClr>
                <a:schemeClr val="accent2"/>
              </a:buClr>
              <a:buSzPts val="3000"/>
              <a:buNone/>
              <a:defRPr sz="3000">
                <a:solidFill>
                  <a:schemeClr val="accent2"/>
                </a:solidFill>
              </a:defRPr>
            </a:lvl3pPr>
            <a:lvl4pPr lvl="3" algn="ctr">
              <a:lnSpc>
                <a:spcPct val="115000"/>
              </a:lnSpc>
              <a:spcBef>
                <a:spcPts val="800"/>
              </a:spcBef>
              <a:spcAft>
                <a:spcPts val="0"/>
              </a:spcAft>
              <a:buClr>
                <a:schemeClr val="accent2"/>
              </a:buClr>
              <a:buSzPts val="3000"/>
              <a:buNone/>
              <a:defRPr sz="3000">
                <a:solidFill>
                  <a:schemeClr val="accent2"/>
                </a:solidFill>
              </a:defRPr>
            </a:lvl4pPr>
            <a:lvl5pPr lvl="4" algn="ctr">
              <a:lnSpc>
                <a:spcPct val="115000"/>
              </a:lnSpc>
              <a:spcBef>
                <a:spcPts val="800"/>
              </a:spcBef>
              <a:spcAft>
                <a:spcPts val="0"/>
              </a:spcAft>
              <a:buClr>
                <a:schemeClr val="accent2"/>
              </a:buClr>
              <a:buSzPts val="3000"/>
              <a:buNone/>
              <a:defRPr sz="3000">
                <a:solidFill>
                  <a:schemeClr val="accent2"/>
                </a:solidFill>
              </a:defRPr>
            </a:lvl5pPr>
            <a:lvl6pPr lvl="5" algn="ctr">
              <a:lnSpc>
                <a:spcPct val="115000"/>
              </a:lnSpc>
              <a:spcBef>
                <a:spcPts val="800"/>
              </a:spcBef>
              <a:spcAft>
                <a:spcPts val="0"/>
              </a:spcAft>
              <a:buClr>
                <a:schemeClr val="accent2"/>
              </a:buClr>
              <a:buSzPts val="3000"/>
              <a:buNone/>
              <a:defRPr sz="3000">
                <a:solidFill>
                  <a:schemeClr val="accent2"/>
                </a:solidFill>
              </a:defRPr>
            </a:lvl6pPr>
            <a:lvl7pPr lvl="6" algn="ctr">
              <a:lnSpc>
                <a:spcPct val="115000"/>
              </a:lnSpc>
              <a:spcBef>
                <a:spcPts val="800"/>
              </a:spcBef>
              <a:spcAft>
                <a:spcPts val="0"/>
              </a:spcAft>
              <a:buClr>
                <a:schemeClr val="accent2"/>
              </a:buClr>
              <a:buSzPts val="3000"/>
              <a:buNone/>
              <a:defRPr sz="3000">
                <a:solidFill>
                  <a:schemeClr val="accent2"/>
                </a:solidFill>
              </a:defRPr>
            </a:lvl7pPr>
            <a:lvl8pPr lvl="7" algn="ctr">
              <a:lnSpc>
                <a:spcPct val="115000"/>
              </a:lnSpc>
              <a:spcBef>
                <a:spcPts val="800"/>
              </a:spcBef>
              <a:spcAft>
                <a:spcPts val="0"/>
              </a:spcAft>
              <a:buClr>
                <a:schemeClr val="accent2"/>
              </a:buClr>
              <a:buSzPts val="3000"/>
              <a:buNone/>
              <a:defRPr sz="3000">
                <a:solidFill>
                  <a:schemeClr val="accent2"/>
                </a:solidFill>
              </a:defRPr>
            </a:lvl8pPr>
            <a:lvl9pPr lvl="8" algn="ctr">
              <a:lnSpc>
                <a:spcPct val="115000"/>
              </a:lnSpc>
              <a:spcBef>
                <a:spcPts val="800"/>
              </a:spcBef>
              <a:spcAft>
                <a:spcPts val="800"/>
              </a:spcAft>
              <a:buClr>
                <a:schemeClr val="accent2"/>
              </a:buClr>
              <a:buSzPts val="3000"/>
              <a:buNone/>
              <a:defRPr sz="3000">
                <a:solidFill>
                  <a:schemeClr val="accent2"/>
                </a:solidFill>
              </a:defRPr>
            </a:lvl9pPr>
          </a:lstStyle>
          <a:p/>
        </p:txBody>
      </p:sp>
      <p:sp>
        <p:nvSpPr>
          <p:cNvPr id="1292" name="Google Shape;1292;p392"/>
          <p:cNvSpPr/>
          <p:nvPr/>
        </p:nvSpPr>
        <p:spPr>
          <a:xfrm>
            <a:off x="2114500" y="427770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92"/>
          <p:cNvSpPr/>
          <p:nvPr/>
        </p:nvSpPr>
        <p:spPr>
          <a:xfrm>
            <a:off x="2114500" y="0"/>
            <a:ext cx="4914900" cy="866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4" name="Google Shape;1294;p392"/>
          <p:cNvPicPr preferRelativeResize="0"/>
          <p:nvPr/>
        </p:nvPicPr>
        <p:blipFill rotWithShape="1">
          <a:blip r:embed="rId2">
            <a:alphaModFix/>
          </a:blip>
          <a:srcRect b="80672" l="29799" r="16447" t="2488"/>
          <a:stretch/>
        </p:blipFill>
        <p:spPr>
          <a:xfrm>
            <a:off x="2114500" y="0"/>
            <a:ext cx="4914998" cy="866101"/>
          </a:xfrm>
          <a:prstGeom prst="rect">
            <a:avLst/>
          </a:prstGeom>
          <a:noFill/>
          <a:ln>
            <a:noFill/>
          </a:ln>
        </p:spPr>
      </p:pic>
      <p:pic>
        <p:nvPicPr>
          <p:cNvPr id="1295" name="Google Shape;1295;p392"/>
          <p:cNvPicPr preferRelativeResize="0"/>
          <p:nvPr/>
        </p:nvPicPr>
        <p:blipFill rotWithShape="1">
          <a:blip r:embed="rId2">
            <a:alphaModFix/>
          </a:blip>
          <a:srcRect b="74690" l="7068" r="39179" t="8472"/>
          <a:stretch/>
        </p:blipFill>
        <p:spPr>
          <a:xfrm>
            <a:off x="2114550" y="4277475"/>
            <a:ext cx="4914902" cy="866025"/>
          </a:xfrm>
          <a:prstGeom prst="rect">
            <a:avLst/>
          </a:prstGeom>
          <a:noFill/>
          <a:ln>
            <a:noFill/>
          </a:ln>
        </p:spPr>
      </p:pic>
      <p:sp>
        <p:nvSpPr>
          <p:cNvPr id="1296" name="Google Shape;1296;p392"/>
          <p:cNvSpPr/>
          <p:nvPr/>
        </p:nvSpPr>
        <p:spPr>
          <a:xfrm>
            <a:off x="4168350" y="46387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accent1"/>
        </a:solidFill>
      </p:bgPr>
    </p:bg>
    <p:spTree>
      <p:nvGrpSpPr>
        <p:cNvPr id="1297" name="Shape 1297"/>
        <p:cNvGrpSpPr/>
        <p:nvPr/>
      </p:nvGrpSpPr>
      <p:grpSpPr>
        <a:xfrm>
          <a:off x="0" y="0"/>
          <a:ext cx="0" cy="0"/>
          <a:chOff x="0" y="0"/>
          <a:chExt cx="0" cy="0"/>
        </a:xfrm>
      </p:grpSpPr>
      <p:pic>
        <p:nvPicPr>
          <p:cNvPr id="1298" name="Google Shape;1298;p393"/>
          <p:cNvPicPr preferRelativeResize="0"/>
          <p:nvPr/>
        </p:nvPicPr>
        <p:blipFill rotWithShape="1">
          <a:blip r:embed="rId2">
            <a:alphaModFix amt="32000"/>
          </a:blip>
          <a:srcRect b="0" l="0" r="0" t="0"/>
          <a:stretch/>
        </p:blipFill>
        <p:spPr>
          <a:xfrm>
            <a:off x="0" y="24"/>
            <a:ext cx="9143990" cy="5143500"/>
          </a:xfrm>
          <a:prstGeom prst="rect">
            <a:avLst/>
          </a:prstGeom>
          <a:noFill/>
          <a:ln>
            <a:noFill/>
          </a:ln>
        </p:spPr>
      </p:pic>
      <p:sp>
        <p:nvSpPr>
          <p:cNvPr id="1299" name="Google Shape;1299;p393"/>
          <p:cNvSpPr/>
          <p:nvPr/>
        </p:nvSpPr>
        <p:spPr>
          <a:xfrm>
            <a:off x="2413200" y="412950"/>
            <a:ext cx="4317600" cy="4317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0" name="Google Shape;1300;p393"/>
          <p:cNvPicPr preferRelativeResize="0"/>
          <p:nvPr/>
        </p:nvPicPr>
        <p:blipFill rotWithShape="1">
          <a:blip r:embed="rId3">
            <a:alphaModFix amt="26000"/>
          </a:blip>
          <a:srcRect b="8055" l="26389" r="26389" t="8022"/>
          <a:stretch/>
        </p:blipFill>
        <p:spPr>
          <a:xfrm>
            <a:off x="2413150" y="412950"/>
            <a:ext cx="4317600" cy="4317600"/>
          </a:xfrm>
          <a:prstGeom prst="ellipse">
            <a:avLst/>
          </a:prstGeom>
          <a:noFill/>
          <a:ln>
            <a:noFill/>
          </a:ln>
        </p:spPr>
      </p:pic>
      <p:sp>
        <p:nvSpPr>
          <p:cNvPr id="1301" name="Google Shape;1301;p393"/>
          <p:cNvSpPr txBox="1"/>
          <p:nvPr>
            <p:ph idx="1" type="body"/>
          </p:nvPr>
        </p:nvSpPr>
        <p:spPr>
          <a:xfrm>
            <a:off x="1678675" y="2161800"/>
            <a:ext cx="5786700" cy="819900"/>
          </a:xfrm>
          <a:prstGeom prst="rect">
            <a:avLst/>
          </a:prstGeom>
          <a:noFill/>
          <a:ln>
            <a:noFill/>
          </a:ln>
          <a:effectLst>
            <a:outerShdw blurRad="42863" rotWithShape="0" algn="bl" dir="5400000" dist="9525">
              <a:schemeClr val="dk1">
                <a:alpha val="20000"/>
              </a:schemeClr>
            </a:outerShdw>
          </a:effectLst>
        </p:spPr>
        <p:txBody>
          <a:bodyPr anchorCtr="0" anchor="ctr" bIns="0" lIns="0" spcFirstLastPara="1" rIns="0" wrap="square" tIns="0">
            <a:noAutofit/>
          </a:bodyPr>
          <a:lstStyle>
            <a:lvl1pPr indent="-431800" lvl="0" marL="457200" algn="ctr">
              <a:lnSpc>
                <a:spcPct val="115000"/>
              </a:lnSpc>
              <a:spcBef>
                <a:spcPts val="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1pPr>
            <a:lvl2pPr indent="-431800" lvl="1" marL="9144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2pPr>
            <a:lvl3pPr indent="-431800" lvl="2" marL="13716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3pPr>
            <a:lvl4pPr indent="-431800" lvl="3" marL="18288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4pPr>
            <a:lvl5pPr indent="-431800" lvl="4" marL="22860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5pPr>
            <a:lvl6pPr indent="-431800" lvl="5" marL="27432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6pPr>
            <a:lvl7pPr indent="-431800" lvl="6" marL="32004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7pPr>
            <a:lvl8pPr indent="-431800" lvl="7" marL="3657600" algn="ctr">
              <a:lnSpc>
                <a:spcPct val="115000"/>
              </a:lnSpc>
              <a:spcBef>
                <a:spcPts val="800"/>
              </a:spcBef>
              <a:spcAft>
                <a:spcPts val="0"/>
              </a:spcAft>
              <a:buClr>
                <a:schemeClr val="lt1"/>
              </a:buClr>
              <a:buSzPts val="3200"/>
              <a:buFont typeface="Abril Fatface"/>
              <a:buChar char="○"/>
              <a:defRPr sz="3200">
                <a:solidFill>
                  <a:schemeClr val="lt1"/>
                </a:solidFill>
                <a:latin typeface="Abril Fatface"/>
                <a:ea typeface="Abril Fatface"/>
                <a:cs typeface="Abril Fatface"/>
                <a:sym typeface="Abril Fatface"/>
              </a:defRPr>
            </a:lvl8pPr>
            <a:lvl9pPr indent="-431800" lvl="8" marL="4114800" algn="ctr">
              <a:lnSpc>
                <a:spcPct val="115000"/>
              </a:lnSpc>
              <a:spcBef>
                <a:spcPts val="800"/>
              </a:spcBef>
              <a:spcAft>
                <a:spcPts val="800"/>
              </a:spcAft>
              <a:buClr>
                <a:schemeClr val="lt1"/>
              </a:buClr>
              <a:buSzPts val="3200"/>
              <a:buFont typeface="Abril Fatface"/>
              <a:buChar char="■"/>
              <a:defRPr sz="3200">
                <a:solidFill>
                  <a:schemeClr val="lt1"/>
                </a:solidFill>
                <a:latin typeface="Abril Fatface"/>
                <a:ea typeface="Abril Fatface"/>
                <a:cs typeface="Abril Fatface"/>
                <a:sym typeface="Abril Fatface"/>
              </a:defRPr>
            </a:lvl9pPr>
          </a:lstStyle>
          <a:p/>
        </p:txBody>
      </p:sp>
      <p:sp>
        <p:nvSpPr>
          <p:cNvPr id="1302" name="Google Shape;1302;p393"/>
          <p:cNvSpPr txBox="1"/>
          <p:nvPr>
            <p:ph idx="12" type="sldNum"/>
          </p:nvPr>
        </p:nvSpPr>
        <p:spPr>
          <a:xfrm>
            <a:off x="3923800" y="4730550"/>
            <a:ext cx="1296300" cy="4128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03" name="Shape 1303"/>
        <p:cNvGrpSpPr/>
        <p:nvPr/>
      </p:nvGrpSpPr>
      <p:grpSpPr>
        <a:xfrm>
          <a:off x="0" y="0"/>
          <a:ext cx="0" cy="0"/>
          <a:chOff x="0" y="0"/>
          <a:chExt cx="0" cy="0"/>
        </a:xfrm>
      </p:grpSpPr>
      <p:sp>
        <p:nvSpPr>
          <p:cNvPr id="1304" name="Google Shape;1304;p394"/>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5" name="Google Shape;1305;p394"/>
          <p:cNvPicPr preferRelativeResize="0"/>
          <p:nvPr/>
        </p:nvPicPr>
        <p:blipFill rotWithShape="1">
          <a:blip r:embed="rId2">
            <a:alphaModFix amt="70000"/>
          </a:blip>
          <a:srcRect b="47230" l="0" r="0" t="38078"/>
          <a:stretch/>
        </p:blipFill>
        <p:spPr>
          <a:xfrm>
            <a:off x="0" y="4387852"/>
            <a:ext cx="9144000" cy="755625"/>
          </a:xfrm>
          <a:prstGeom prst="rect">
            <a:avLst/>
          </a:prstGeom>
          <a:noFill/>
          <a:ln>
            <a:noFill/>
          </a:ln>
        </p:spPr>
      </p:pic>
      <p:sp>
        <p:nvSpPr>
          <p:cNvPr id="1306" name="Google Shape;1306;p394"/>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307" name="Google Shape;1307;p394"/>
          <p:cNvSpPr txBox="1"/>
          <p:nvPr>
            <p:ph idx="1" type="body"/>
          </p:nvPr>
        </p:nvSpPr>
        <p:spPr>
          <a:xfrm>
            <a:off x="855275" y="1430150"/>
            <a:ext cx="3473100" cy="26931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308" name="Google Shape;1308;p394"/>
          <p:cNvSpPr txBox="1"/>
          <p:nvPr>
            <p:ph idx="2" type="body"/>
          </p:nvPr>
        </p:nvSpPr>
        <p:spPr>
          <a:xfrm>
            <a:off x="4815599" y="1430150"/>
            <a:ext cx="3473100" cy="2693100"/>
          </a:xfrm>
          <a:prstGeom prst="rect">
            <a:avLst/>
          </a:prstGeom>
          <a:noFill/>
          <a:ln>
            <a:noFill/>
          </a:ln>
        </p:spPr>
        <p:txBody>
          <a:bodyPr anchorCtr="0" anchor="t" bIns="0" lIns="0" spcFirstLastPara="1" rIns="0" wrap="square" tIns="0">
            <a:noAutofit/>
          </a:bodyPr>
          <a:lstStyle>
            <a:lvl1pPr indent="-342900" lvl="0" marL="457200" algn="l">
              <a:lnSpc>
                <a:spcPct val="115000"/>
              </a:lnSpc>
              <a:spcBef>
                <a:spcPts val="0"/>
              </a:spcBef>
              <a:spcAft>
                <a:spcPts val="0"/>
              </a:spcAft>
              <a:buSzPts val="1800"/>
              <a:buChar char="●"/>
              <a:defRPr sz="1800"/>
            </a:lvl1pPr>
            <a:lvl2pPr indent="-342900" lvl="1" marL="914400" algn="l">
              <a:lnSpc>
                <a:spcPct val="115000"/>
              </a:lnSpc>
              <a:spcBef>
                <a:spcPts val="800"/>
              </a:spcBef>
              <a:spcAft>
                <a:spcPts val="0"/>
              </a:spcAft>
              <a:buSzPts val="1800"/>
              <a:buChar char="○"/>
              <a:defRPr sz="1800"/>
            </a:lvl2pPr>
            <a:lvl3pPr indent="-342900" lvl="2" marL="1371600" algn="l">
              <a:lnSpc>
                <a:spcPct val="115000"/>
              </a:lnSpc>
              <a:spcBef>
                <a:spcPts val="800"/>
              </a:spcBef>
              <a:spcAft>
                <a:spcPts val="0"/>
              </a:spcAft>
              <a:buSzPts val="18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309" name="Google Shape;1309;p394"/>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310" name="Google Shape;1310;p394"/>
          <p:cNvGrpSpPr/>
          <p:nvPr/>
        </p:nvGrpSpPr>
        <p:grpSpPr>
          <a:xfrm>
            <a:off x="3972800" y="964625"/>
            <a:ext cx="1198500" cy="123600"/>
            <a:chOff x="3972800" y="855475"/>
            <a:chExt cx="1198500" cy="123600"/>
          </a:xfrm>
        </p:grpSpPr>
        <p:cxnSp>
          <p:nvCxnSpPr>
            <p:cNvPr id="1311" name="Google Shape;1311;p394"/>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312" name="Google Shape;1312;p394"/>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spTree>
      <p:nvGrpSpPr>
        <p:cNvPr id="1313" name="Shape 1313"/>
        <p:cNvGrpSpPr/>
        <p:nvPr/>
      </p:nvGrpSpPr>
      <p:grpSpPr>
        <a:xfrm>
          <a:off x="0" y="0"/>
          <a:ext cx="0" cy="0"/>
          <a:chOff x="0" y="0"/>
          <a:chExt cx="0" cy="0"/>
        </a:xfrm>
      </p:grpSpPr>
      <p:sp>
        <p:nvSpPr>
          <p:cNvPr id="1314" name="Google Shape;1314;p395"/>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5" name="Google Shape;1315;p395"/>
          <p:cNvPicPr preferRelativeResize="0"/>
          <p:nvPr/>
        </p:nvPicPr>
        <p:blipFill rotWithShape="1">
          <a:blip r:embed="rId2">
            <a:alphaModFix amt="70000"/>
          </a:blip>
          <a:srcRect b="47230" l="0" r="0" t="38078"/>
          <a:stretch/>
        </p:blipFill>
        <p:spPr>
          <a:xfrm>
            <a:off x="0" y="4387852"/>
            <a:ext cx="9144000" cy="755625"/>
          </a:xfrm>
          <a:prstGeom prst="rect">
            <a:avLst/>
          </a:prstGeom>
          <a:noFill/>
          <a:ln>
            <a:noFill/>
          </a:ln>
        </p:spPr>
      </p:pic>
      <p:sp>
        <p:nvSpPr>
          <p:cNvPr id="1316" name="Google Shape;1316;p395"/>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317" name="Google Shape;1317;p395"/>
          <p:cNvSpPr txBox="1"/>
          <p:nvPr>
            <p:ph idx="1" type="body"/>
          </p:nvPr>
        </p:nvSpPr>
        <p:spPr>
          <a:xfrm>
            <a:off x="855300"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318" name="Google Shape;1318;p395"/>
          <p:cNvSpPr txBox="1"/>
          <p:nvPr>
            <p:ph idx="2" type="body"/>
          </p:nvPr>
        </p:nvSpPr>
        <p:spPr>
          <a:xfrm>
            <a:off x="3414199"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319" name="Google Shape;1319;p395"/>
          <p:cNvSpPr txBox="1"/>
          <p:nvPr>
            <p:ph idx="3" type="body"/>
          </p:nvPr>
        </p:nvSpPr>
        <p:spPr>
          <a:xfrm>
            <a:off x="5973097" y="1430150"/>
            <a:ext cx="2315700" cy="279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800"/>
              </a:spcBef>
              <a:spcAft>
                <a:spcPts val="0"/>
              </a:spcAft>
              <a:buSzPts val="1600"/>
              <a:buChar char="○"/>
              <a:defRPr sz="1600"/>
            </a:lvl2pPr>
            <a:lvl3pPr indent="-330200" lvl="2" marL="1371600" algn="l">
              <a:lnSpc>
                <a:spcPct val="115000"/>
              </a:lnSpc>
              <a:spcBef>
                <a:spcPts val="800"/>
              </a:spcBef>
              <a:spcAft>
                <a:spcPts val="0"/>
              </a:spcAft>
              <a:buSzPts val="1600"/>
              <a:buChar char="■"/>
              <a:defRPr sz="1600"/>
            </a:lvl3pPr>
            <a:lvl4pPr indent="-330200" lvl="3" marL="1828800" algn="l">
              <a:lnSpc>
                <a:spcPct val="115000"/>
              </a:lnSpc>
              <a:spcBef>
                <a:spcPts val="800"/>
              </a:spcBef>
              <a:spcAft>
                <a:spcPts val="0"/>
              </a:spcAft>
              <a:buSzPts val="1600"/>
              <a:buChar char="●"/>
              <a:defRPr sz="1600"/>
            </a:lvl4pPr>
            <a:lvl5pPr indent="-330200" lvl="4" marL="2286000" algn="l">
              <a:lnSpc>
                <a:spcPct val="115000"/>
              </a:lnSpc>
              <a:spcBef>
                <a:spcPts val="800"/>
              </a:spcBef>
              <a:spcAft>
                <a:spcPts val="0"/>
              </a:spcAft>
              <a:buSzPts val="1600"/>
              <a:buChar char="○"/>
              <a:defRPr sz="1600"/>
            </a:lvl5pPr>
            <a:lvl6pPr indent="-330200" lvl="5" marL="2743200" algn="l">
              <a:lnSpc>
                <a:spcPct val="115000"/>
              </a:lnSpc>
              <a:spcBef>
                <a:spcPts val="800"/>
              </a:spcBef>
              <a:spcAft>
                <a:spcPts val="0"/>
              </a:spcAft>
              <a:buSzPts val="1600"/>
              <a:buChar char="■"/>
              <a:defRPr sz="1600"/>
            </a:lvl6pPr>
            <a:lvl7pPr indent="-330200" lvl="6" marL="3200400" algn="l">
              <a:lnSpc>
                <a:spcPct val="115000"/>
              </a:lnSpc>
              <a:spcBef>
                <a:spcPts val="800"/>
              </a:spcBef>
              <a:spcAft>
                <a:spcPts val="0"/>
              </a:spcAft>
              <a:buSzPts val="1600"/>
              <a:buChar char="●"/>
              <a:defRPr sz="1600"/>
            </a:lvl7pPr>
            <a:lvl8pPr indent="-330200" lvl="7" marL="3657600" algn="l">
              <a:lnSpc>
                <a:spcPct val="115000"/>
              </a:lnSpc>
              <a:spcBef>
                <a:spcPts val="800"/>
              </a:spcBef>
              <a:spcAft>
                <a:spcPts val="0"/>
              </a:spcAft>
              <a:buSzPts val="1600"/>
              <a:buChar char="○"/>
              <a:defRPr sz="1600"/>
            </a:lvl8pPr>
            <a:lvl9pPr indent="-330200" lvl="8" marL="4114800" algn="l">
              <a:lnSpc>
                <a:spcPct val="115000"/>
              </a:lnSpc>
              <a:spcBef>
                <a:spcPts val="800"/>
              </a:spcBef>
              <a:spcAft>
                <a:spcPts val="800"/>
              </a:spcAft>
              <a:buSzPts val="1600"/>
              <a:buChar char="■"/>
              <a:defRPr sz="1600"/>
            </a:lvl9pPr>
          </a:lstStyle>
          <a:p/>
        </p:txBody>
      </p:sp>
      <p:sp>
        <p:nvSpPr>
          <p:cNvPr id="1320" name="Google Shape;1320;p395"/>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grpSp>
        <p:nvGrpSpPr>
          <p:cNvPr id="1321" name="Google Shape;1321;p395"/>
          <p:cNvGrpSpPr/>
          <p:nvPr/>
        </p:nvGrpSpPr>
        <p:grpSpPr>
          <a:xfrm>
            <a:off x="3972800" y="964625"/>
            <a:ext cx="1198500" cy="123600"/>
            <a:chOff x="3972800" y="855475"/>
            <a:chExt cx="1198500" cy="123600"/>
          </a:xfrm>
        </p:grpSpPr>
        <p:cxnSp>
          <p:nvCxnSpPr>
            <p:cNvPr id="1322" name="Google Shape;1322;p395"/>
            <p:cNvCxnSpPr/>
            <p:nvPr/>
          </p:nvCxnSpPr>
          <p:spPr>
            <a:xfrm>
              <a:off x="3972800" y="914834"/>
              <a:ext cx="1198500" cy="0"/>
            </a:xfrm>
            <a:prstGeom prst="straightConnector1">
              <a:avLst/>
            </a:prstGeom>
            <a:noFill/>
            <a:ln cap="flat" cmpd="sng" w="9525">
              <a:solidFill>
                <a:schemeClr val="accent3"/>
              </a:solidFill>
              <a:prstDash val="solid"/>
              <a:round/>
              <a:headEnd len="med" w="med" type="oval"/>
              <a:tailEnd len="med" w="med" type="oval"/>
            </a:ln>
          </p:spPr>
        </p:cxnSp>
        <p:sp>
          <p:nvSpPr>
            <p:cNvPr id="1323" name="Google Shape;1323;p395"/>
            <p:cNvSpPr/>
            <p:nvPr/>
          </p:nvSpPr>
          <p:spPr>
            <a:xfrm>
              <a:off x="4510248" y="855475"/>
              <a:ext cx="123600" cy="123600"/>
            </a:xfrm>
            <a:prstGeom prst="ellipse">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24" name="Shape 1324"/>
        <p:cNvGrpSpPr/>
        <p:nvPr/>
      </p:nvGrpSpPr>
      <p:grpSpPr>
        <a:xfrm>
          <a:off x="0" y="0"/>
          <a:ext cx="0" cy="0"/>
          <a:chOff x="0" y="0"/>
          <a:chExt cx="0" cy="0"/>
        </a:xfrm>
      </p:grpSpPr>
      <p:sp>
        <p:nvSpPr>
          <p:cNvPr id="1325" name="Google Shape;1325;p396"/>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2400"/>
              <a:buNone/>
              <a:defRPr/>
            </a:lvl1pPr>
            <a:lvl2pPr lvl="1" algn="ctr">
              <a:lnSpc>
                <a:spcPct val="90000"/>
              </a:lnSpc>
              <a:spcBef>
                <a:spcPts val="0"/>
              </a:spcBef>
              <a:spcAft>
                <a:spcPts val="0"/>
              </a:spcAft>
              <a:buSzPts val="2400"/>
              <a:buNone/>
              <a:defRPr/>
            </a:lvl2pPr>
            <a:lvl3pPr lvl="2" algn="ctr">
              <a:lnSpc>
                <a:spcPct val="90000"/>
              </a:lnSpc>
              <a:spcBef>
                <a:spcPts val="0"/>
              </a:spcBef>
              <a:spcAft>
                <a:spcPts val="0"/>
              </a:spcAft>
              <a:buSzPts val="2400"/>
              <a:buNone/>
              <a:defRPr/>
            </a:lvl3pPr>
            <a:lvl4pPr lvl="3" algn="ctr">
              <a:lnSpc>
                <a:spcPct val="90000"/>
              </a:lnSpc>
              <a:spcBef>
                <a:spcPts val="0"/>
              </a:spcBef>
              <a:spcAft>
                <a:spcPts val="0"/>
              </a:spcAft>
              <a:buSzPts val="2400"/>
              <a:buNone/>
              <a:defRPr/>
            </a:lvl4pPr>
            <a:lvl5pPr lvl="4" algn="ctr">
              <a:lnSpc>
                <a:spcPct val="90000"/>
              </a:lnSpc>
              <a:spcBef>
                <a:spcPts val="0"/>
              </a:spcBef>
              <a:spcAft>
                <a:spcPts val="0"/>
              </a:spcAft>
              <a:buSzPts val="2400"/>
              <a:buNone/>
              <a:defRPr/>
            </a:lvl5pPr>
            <a:lvl6pPr lvl="5" algn="ctr">
              <a:lnSpc>
                <a:spcPct val="90000"/>
              </a:lnSpc>
              <a:spcBef>
                <a:spcPts val="0"/>
              </a:spcBef>
              <a:spcAft>
                <a:spcPts val="0"/>
              </a:spcAft>
              <a:buSzPts val="2400"/>
              <a:buNone/>
              <a:defRPr/>
            </a:lvl6pPr>
            <a:lvl7pPr lvl="6" algn="ctr">
              <a:lnSpc>
                <a:spcPct val="90000"/>
              </a:lnSpc>
              <a:spcBef>
                <a:spcPts val="0"/>
              </a:spcBef>
              <a:spcAft>
                <a:spcPts val="0"/>
              </a:spcAft>
              <a:buSzPts val="2400"/>
              <a:buNone/>
              <a:defRPr/>
            </a:lvl7pPr>
            <a:lvl8pPr lvl="7" algn="ctr">
              <a:lnSpc>
                <a:spcPct val="90000"/>
              </a:lnSpc>
              <a:spcBef>
                <a:spcPts val="0"/>
              </a:spcBef>
              <a:spcAft>
                <a:spcPts val="0"/>
              </a:spcAft>
              <a:buSzPts val="2400"/>
              <a:buNone/>
              <a:defRPr/>
            </a:lvl8pPr>
            <a:lvl9pPr lvl="8" algn="ctr">
              <a:lnSpc>
                <a:spcPct val="90000"/>
              </a:lnSpc>
              <a:spcBef>
                <a:spcPts val="0"/>
              </a:spcBef>
              <a:spcAft>
                <a:spcPts val="0"/>
              </a:spcAft>
              <a:buSzPts val="2400"/>
              <a:buNone/>
              <a:defRPr/>
            </a:lvl9pPr>
          </a:lstStyle>
          <a:p/>
        </p:txBody>
      </p:sp>
      <p:sp>
        <p:nvSpPr>
          <p:cNvPr id="1326" name="Google Shape;1326;p396"/>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
        <p:nvSpPr>
          <p:cNvPr id="1327" name="Google Shape;1327;p396"/>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8" name="Google Shape;1328;p396"/>
          <p:cNvPicPr preferRelativeResize="0"/>
          <p:nvPr/>
        </p:nvPicPr>
        <p:blipFill rotWithShape="1">
          <a:blip r:embed="rId2">
            <a:alphaModFix amt="70000"/>
          </a:blip>
          <a:srcRect b="47230" l="0" r="0" t="38078"/>
          <a:stretch/>
        </p:blipFill>
        <p:spPr>
          <a:xfrm>
            <a:off x="0" y="4387852"/>
            <a:ext cx="9144000" cy="755625"/>
          </a:xfrm>
          <a:prstGeom prst="rect">
            <a:avLst/>
          </a:prstGeom>
          <a:noFill/>
          <a:ln>
            <a:noFill/>
          </a:ln>
        </p:spPr>
      </p:pic>
    </p:spTree>
  </p:cSld>
  <p:clrMapOvr>
    <a:masterClrMapping/>
  </p:clrMapOvr>
  <p:transition>
    <p:fade thruBlk="1"/>
  </p:transition>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329" name="Shape 1329"/>
        <p:cNvGrpSpPr/>
        <p:nvPr/>
      </p:nvGrpSpPr>
      <p:grpSpPr>
        <a:xfrm>
          <a:off x="0" y="0"/>
          <a:ext cx="0" cy="0"/>
          <a:chOff x="0" y="0"/>
          <a:chExt cx="0" cy="0"/>
        </a:xfrm>
      </p:grpSpPr>
      <p:sp>
        <p:nvSpPr>
          <p:cNvPr id="1330" name="Google Shape;1330;p397"/>
          <p:cNvSpPr/>
          <p:nvPr/>
        </p:nvSpPr>
        <p:spPr>
          <a:xfrm>
            <a:off x="0" y="4387900"/>
            <a:ext cx="9144000" cy="7557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1" name="Google Shape;1331;p397"/>
          <p:cNvPicPr preferRelativeResize="0"/>
          <p:nvPr/>
        </p:nvPicPr>
        <p:blipFill rotWithShape="1">
          <a:blip r:embed="rId2">
            <a:alphaModFix amt="70000"/>
          </a:blip>
          <a:srcRect b="47230" l="0" r="0" t="38078"/>
          <a:stretch/>
        </p:blipFill>
        <p:spPr>
          <a:xfrm>
            <a:off x="0" y="4387852"/>
            <a:ext cx="9144000" cy="755625"/>
          </a:xfrm>
          <a:prstGeom prst="rect">
            <a:avLst/>
          </a:prstGeom>
          <a:noFill/>
          <a:ln>
            <a:noFill/>
          </a:ln>
        </p:spPr>
      </p:pic>
      <p:sp>
        <p:nvSpPr>
          <p:cNvPr id="1332" name="Google Shape;1332;p397"/>
          <p:cNvSpPr txBox="1"/>
          <p:nvPr>
            <p:ph idx="1" type="body"/>
          </p:nvPr>
        </p:nvSpPr>
        <p:spPr>
          <a:xfrm>
            <a:off x="855300" y="4025300"/>
            <a:ext cx="7433400" cy="3069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0"/>
              </a:spcAft>
              <a:buClr>
                <a:schemeClr val="accent1"/>
              </a:buClr>
              <a:buSzPts val="1600"/>
              <a:buNone/>
              <a:defRPr sz="1600">
                <a:solidFill>
                  <a:schemeClr val="accent1"/>
                </a:solidFill>
              </a:defRPr>
            </a:lvl1pPr>
            <a:lvl2pPr indent="-355600" lvl="1" marL="914400" algn="l">
              <a:lnSpc>
                <a:spcPct val="115000"/>
              </a:lnSpc>
              <a:spcBef>
                <a:spcPts val="800"/>
              </a:spcBef>
              <a:spcAft>
                <a:spcPts val="0"/>
              </a:spcAft>
              <a:buSzPts val="2000"/>
              <a:buChar char="○"/>
              <a:defRPr/>
            </a:lvl2pPr>
            <a:lvl3pPr indent="-355600" lvl="2" marL="1371600" algn="l">
              <a:lnSpc>
                <a:spcPct val="115000"/>
              </a:lnSpc>
              <a:spcBef>
                <a:spcPts val="800"/>
              </a:spcBef>
              <a:spcAft>
                <a:spcPts val="0"/>
              </a:spcAft>
              <a:buSzPts val="2000"/>
              <a:buChar char="■"/>
              <a:defRPr/>
            </a:lvl3pPr>
            <a:lvl4pPr indent="-355600" lvl="3" marL="1828800" algn="l">
              <a:lnSpc>
                <a:spcPct val="115000"/>
              </a:lnSpc>
              <a:spcBef>
                <a:spcPts val="800"/>
              </a:spcBef>
              <a:spcAft>
                <a:spcPts val="0"/>
              </a:spcAft>
              <a:buSzPts val="2000"/>
              <a:buChar char="●"/>
              <a:defRPr/>
            </a:lvl4pPr>
            <a:lvl5pPr indent="-355600" lvl="4" marL="2286000" algn="l">
              <a:lnSpc>
                <a:spcPct val="115000"/>
              </a:lnSpc>
              <a:spcBef>
                <a:spcPts val="800"/>
              </a:spcBef>
              <a:spcAft>
                <a:spcPts val="0"/>
              </a:spcAft>
              <a:buSzPts val="2000"/>
              <a:buChar char="○"/>
              <a:defRPr/>
            </a:lvl5pPr>
            <a:lvl6pPr indent="-355600" lvl="5" marL="2743200" algn="l">
              <a:lnSpc>
                <a:spcPct val="115000"/>
              </a:lnSpc>
              <a:spcBef>
                <a:spcPts val="800"/>
              </a:spcBef>
              <a:spcAft>
                <a:spcPts val="0"/>
              </a:spcAft>
              <a:buSzPts val="2000"/>
              <a:buChar char="■"/>
              <a:defRPr/>
            </a:lvl6pPr>
            <a:lvl7pPr indent="-355600" lvl="6" marL="3200400" algn="l">
              <a:lnSpc>
                <a:spcPct val="115000"/>
              </a:lnSpc>
              <a:spcBef>
                <a:spcPts val="800"/>
              </a:spcBef>
              <a:spcAft>
                <a:spcPts val="0"/>
              </a:spcAft>
              <a:buSzPts val="2000"/>
              <a:buChar char="●"/>
              <a:defRPr/>
            </a:lvl7pPr>
            <a:lvl8pPr indent="-355600" lvl="7" marL="3657600" algn="l">
              <a:lnSpc>
                <a:spcPct val="115000"/>
              </a:lnSpc>
              <a:spcBef>
                <a:spcPts val="800"/>
              </a:spcBef>
              <a:spcAft>
                <a:spcPts val="0"/>
              </a:spcAft>
              <a:buSzPts val="2000"/>
              <a:buChar char="○"/>
              <a:defRPr/>
            </a:lvl8pPr>
            <a:lvl9pPr indent="-355600" lvl="8" marL="4114800" algn="l">
              <a:lnSpc>
                <a:spcPct val="115000"/>
              </a:lnSpc>
              <a:spcBef>
                <a:spcPts val="800"/>
              </a:spcBef>
              <a:spcAft>
                <a:spcPts val="800"/>
              </a:spcAft>
              <a:buSzPts val="2000"/>
              <a:buChar char="■"/>
              <a:defRPr/>
            </a:lvl9pPr>
          </a:lstStyle>
          <a:p/>
        </p:txBody>
      </p:sp>
      <p:sp>
        <p:nvSpPr>
          <p:cNvPr id="1333" name="Google Shape;1333;p397"/>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334" name="Shape 1334"/>
        <p:cNvGrpSpPr/>
        <p:nvPr/>
      </p:nvGrpSpPr>
      <p:grpSpPr>
        <a:xfrm>
          <a:off x="0" y="0"/>
          <a:ext cx="0" cy="0"/>
          <a:chOff x="0" y="0"/>
          <a:chExt cx="0" cy="0"/>
        </a:xfrm>
      </p:grpSpPr>
      <p:pic>
        <p:nvPicPr>
          <p:cNvPr id="1335" name="Google Shape;1335;p398"/>
          <p:cNvPicPr preferRelativeResize="0"/>
          <p:nvPr/>
        </p:nvPicPr>
        <p:blipFill rotWithShape="1">
          <a:blip r:embed="rId2">
            <a:alphaModFix amt="15000"/>
          </a:blip>
          <a:srcRect b="0" l="0" r="0" t="0"/>
          <a:stretch/>
        </p:blipFill>
        <p:spPr>
          <a:xfrm>
            <a:off x="0" y="24"/>
            <a:ext cx="9143990" cy="5143500"/>
          </a:xfrm>
          <a:prstGeom prst="rect">
            <a:avLst/>
          </a:prstGeom>
          <a:noFill/>
          <a:ln>
            <a:noFill/>
          </a:ln>
        </p:spPr>
      </p:pic>
      <p:sp>
        <p:nvSpPr>
          <p:cNvPr id="1336" name="Google Shape;1336;p398"/>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5" name="Shape 495"/>
        <p:cNvGrpSpPr/>
        <p:nvPr/>
      </p:nvGrpSpPr>
      <p:grpSpPr>
        <a:xfrm>
          <a:off x="0" y="0"/>
          <a:ext cx="0" cy="0"/>
          <a:chOff x="0" y="0"/>
          <a:chExt cx="0" cy="0"/>
        </a:xfrm>
      </p:grpSpPr>
      <p:pic>
        <p:nvPicPr>
          <p:cNvPr id="496" name="Google Shape;496;p407"/>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497" name="Google Shape;497;p407"/>
          <p:cNvGrpSpPr/>
          <p:nvPr/>
        </p:nvGrpSpPr>
        <p:grpSpPr>
          <a:xfrm>
            <a:off x="88212" y="97287"/>
            <a:ext cx="8714100" cy="4904100"/>
            <a:chOff x="88212" y="97287"/>
            <a:chExt cx="8714100" cy="4904100"/>
          </a:xfrm>
        </p:grpSpPr>
        <p:sp>
          <p:nvSpPr>
            <p:cNvPr id="498" name="Google Shape;498;p407"/>
            <p:cNvSpPr/>
            <p:nvPr/>
          </p:nvSpPr>
          <p:spPr>
            <a:xfrm>
              <a:off x="2526612" y="333475"/>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07"/>
            <p:cNvSpPr/>
            <p:nvPr/>
          </p:nvSpPr>
          <p:spPr>
            <a:xfrm>
              <a:off x="2831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07"/>
            <p:cNvSpPr/>
            <p:nvPr/>
          </p:nvSpPr>
          <p:spPr>
            <a:xfrm>
              <a:off x="21456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07"/>
            <p:cNvSpPr/>
            <p:nvPr/>
          </p:nvSpPr>
          <p:spPr>
            <a:xfrm>
              <a:off x="1993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07"/>
            <p:cNvSpPr/>
            <p:nvPr/>
          </p:nvSpPr>
          <p:spPr>
            <a:xfrm>
              <a:off x="1231212" y="1011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07"/>
            <p:cNvSpPr/>
            <p:nvPr/>
          </p:nvSpPr>
          <p:spPr>
            <a:xfrm>
              <a:off x="9264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07"/>
            <p:cNvSpPr/>
            <p:nvPr/>
          </p:nvSpPr>
          <p:spPr>
            <a:xfrm>
              <a:off x="697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07"/>
            <p:cNvSpPr/>
            <p:nvPr/>
          </p:nvSpPr>
          <p:spPr>
            <a:xfrm>
              <a:off x="1155012" y="1849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07"/>
            <p:cNvSpPr/>
            <p:nvPr/>
          </p:nvSpPr>
          <p:spPr>
            <a:xfrm>
              <a:off x="1002612" y="1926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07"/>
            <p:cNvSpPr/>
            <p:nvPr/>
          </p:nvSpPr>
          <p:spPr>
            <a:xfrm>
              <a:off x="4692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07"/>
            <p:cNvSpPr/>
            <p:nvPr/>
          </p:nvSpPr>
          <p:spPr>
            <a:xfrm>
              <a:off x="697812" y="2459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07"/>
            <p:cNvSpPr/>
            <p:nvPr/>
          </p:nvSpPr>
          <p:spPr>
            <a:xfrm>
              <a:off x="7740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07"/>
            <p:cNvSpPr/>
            <p:nvPr/>
          </p:nvSpPr>
          <p:spPr>
            <a:xfrm>
              <a:off x="10788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07"/>
            <p:cNvSpPr/>
            <p:nvPr/>
          </p:nvSpPr>
          <p:spPr>
            <a:xfrm>
              <a:off x="12312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07"/>
            <p:cNvSpPr/>
            <p:nvPr/>
          </p:nvSpPr>
          <p:spPr>
            <a:xfrm>
              <a:off x="1155012" y="390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07"/>
            <p:cNvSpPr/>
            <p:nvPr/>
          </p:nvSpPr>
          <p:spPr>
            <a:xfrm>
              <a:off x="16122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07"/>
            <p:cNvSpPr/>
            <p:nvPr/>
          </p:nvSpPr>
          <p:spPr>
            <a:xfrm>
              <a:off x="11550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07"/>
            <p:cNvSpPr/>
            <p:nvPr/>
          </p:nvSpPr>
          <p:spPr>
            <a:xfrm>
              <a:off x="88212" y="489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07"/>
            <p:cNvSpPr/>
            <p:nvPr/>
          </p:nvSpPr>
          <p:spPr>
            <a:xfrm>
              <a:off x="1840812" y="497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07"/>
            <p:cNvSpPr/>
            <p:nvPr/>
          </p:nvSpPr>
          <p:spPr>
            <a:xfrm>
              <a:off x="2221812" y="428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07"/>
            <p:cNvSpPr/>
            <p:nvPr/>
          </p:nvSpPr>
          <p:spPr>
            <a:xfrm>
              <a:off x="31362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07"/>
            <p:cNvSpPr/>
            <p:nvPr/>
          </p:nvSpPr>
          <p:spPr>
            <a:xfrm>
              <a:off x="32886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07"/>
            <p:cNvSpPr/>
            <p:nvPr/>
          </p:nvSpPr>
          <p:spPr>
            <a:xfrm>
              <a:off x="38220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07"/>
            <p:cNvSpPr/>
            <p:nvPr/>
          </p:nvSpPr>
          <p:spPr>
            <a:xfrm>
              <a:off x="359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07"/>
            <p:cNvSpPr/>
            <p:nvPr/>
          </p:nvSpPr>
          <p:spPr>
            <a:xfrm>
              <a:off x="4736412" y="444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07"/>
            <p:cNvSpPr/>
            <p:nvPr/>
          </p:nvSpPr>
          <p:spPr>
            <a:xfrm>
              <a:off x="5117412" y="459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07"/>
            <p:cNvSpPr/>
            <p:nvPr/>
          </p:nvSpPr>
          <p:spPr>
            <a:xfrm>
              <a:off x="51936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07"/>
            <p:cNvSpPr/>
            <p:nvPr/>
          </p:nvSpPr>
          <p:spPr>
            <a:xfrm>
              <a:off x="58794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07"/>
            <p:cNvSpPr/>
            <p:nvPr/>
          </p:nvSpPr>
          <p:spPr>
            <a:xfrm>
              <a:off x="6031812" y="421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07"/>
            <p:cNvSpPr/>
            <p:nvPr/>
          </p:nvSpPr>
          <p:spPr>
            <a:xfrm>
              <a:off x="64128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07"/>
            <p:cNvSpPr/>
            <p:nvPr/>
          </p:nvSpPr>
          <p:spPr>
            <a:xfrm>
              <a:off x="67938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07"/>
            <p:cNvSpPr/>
            <p:nvPr/>
          </p:nvSpPr>
          <p:spPr>
            <a:xfrm>
              <a:off x="7327212" y="451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07"/>
            <p:cNvSpPr/>
            <p:nvPr/>
          </p:nvSpPr>
          <p:spPr>
            <a:xfrm>
              <a:off x="7403412" y="436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07"/>
            <p:cNvSpPr/>
            <p:nvPr/>
          </p:nvSpPr>
          <p:spPr>
            <a:xfrm>
              <a:off x="7860612" y="4669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07"/>
            <p:cNvSpPr/>
            <p:nvPr/>
          </p:nvSpPr>
          <p:spPr>
            <a:xfrm>
              <a:off x="8470212" y="398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07"/>
            <p:cNvSpPr/>
            <p:nvPr/>
          </p:nvSpPr>
          <p:spPr>
            <a:xfrm>
              <a:off x="7936812" y="3754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07"/>
            <p:cNvSpPr/>
            <p:nvPr/>
          </p:nvSpPr>
          <p:spPr>
            <a:xfrm>
              <a:off x="7784412" y="3831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07"/>
            <p:cNvSpPr/>
            <p:nvPr/>
          </p:nvSpPr>
          <p:spPr>
            <a:xfrm>
              <a:off x="8241612" y="3373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07"/>
            <p:cNvSpPr/>
            <p:nvPr/>
          </p:nvSpPr>
          <p:spPr>
            <a:xfrm>
              <a:off x="8622612" y="3145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07"/>
            <p:cNvSpPr/>
            <p:nvPr/>
          </p:nvSpPr>
          <p:spPr>
            <a:xfrm>
              <a:off x="8698812" y="2992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07"/>
            <p:cNvSpPr/>
            <p:nvPr/>
          </p:nvSpPr>
          <p:spPr>
            <a:xfrm>
              <a:off x="8546412" y="2002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07"/>
            <p:cNvSpPr/>
            <p:nvPr/>
          </p:nvSpPr>
          <p:spPr>
            <a:xfrm>
              <a:off x="87750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07"/>
            <p:cNvSpPr/>
            <p:nvPr/>
          </p:nvSpPr>
          <p:spPr>
            <a:xfrm>
              <a:off x="8698812" y="1545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07"/>
            <p:cNvSpPr/>
            <p:nvPr/>
          </p:nvSpPr>
          <p:spPr>
            <a:xfrm>
              <a:off x="8165412" y="1697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07"/>
            <p:cNvSpPr/>
            <p:nvPr/>
          </p:nvSpPr>
          <p:spPr>
            <a:xfrm>
              <a:off x="8317812" y="1164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07"/>
            <p:cNvSpPr/>
            <p:nvPr/>
          </p:nvSpPr>
          <p:spPr>
            <a:xfrm>
              <a:off x="8470212" y="1087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07"/>
            <p:cNvSpPr/>
            <p:nvPr/>
          </p:nvSpPr>
          <p:spPr>
            <a:xfrm>
              <a:off x="8089212" y="97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07"/>
            <p:cNvSpPr/>
            <p:nvPr/>
          </p:nvSpPr>
          <p:spPr>
            <a:xfrm>
              <a:off x="7327212" y="6306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07"/>
            <p:cNvSpPr/>
            <p:nvPr/>
          </p:nvSpPr>
          <p:spPr>
            <a:xfrm>
              <a:off x="7784412" y="783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07"/>
            <p:cNvSpPr/>
            <p:nvPr/>
          </p:nvSpPr>
          <p:spPr>
            <a:xfrm>
              <a:off x="70224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07"/>
            <p:cNvSpPr/>
            <p:nvPr/>
          </p:nvSpPr>
          <p:spPr>
            <a:xfrm>
              <a:off x="64890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07"/>
            <p:cNvSpPr/>
            <p:nvPr/>
          </p:nvSpPr>
          <p:spPr>
            <a:xfrm>
              <a:off x="6184212" y="7068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07"/>
            <p:cNvSpPr/>
            <p:nvPr/>
          </p:nvSpPr>
          <p:spPr>
            <a:xfrm>
              <a:off x="59556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07"/>
            <p:cNvSpPr/>
            <p:nvPr/>
          </p:nvSpPr>
          <p:spPr>
            <a:xfrm>
              <a:off x="6031812" y="554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07"/>
            <p:cNvSpPr/>
            <p:nvPr/>
          </p:nvSpPr>
          <p:spPr>
            <a:xfrm>
              <a:off x="4888812" y="4020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07"/>
            <p:cNvSpPr/>
            <p:nvPr/>
          </p:nvSpPr>
          <p:spPr>
            <a:xfrm>
              <a:off x="3898212" y="4782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07"/>
            <p:cNvSpPr/>
            <p:nvPr/>
          </p:nvSpPr>
          <p:spPr>
            <a:xfrm>
              <a:off x="3212412" y="173487"/>
              <a:ext cx="27300" cy="27300"/>
            </a:xfrm>
            <a:prstGeom prst="ellipse">
              <a:avLst/>
            </a:prstGeom>
            <a:solidFill>
              <a:srgbClr val="FFFFFF">
                <a:alpha val="3529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5" name="Google Shape;555;p407"/>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 dark">
    <p:bg>
      <p:bgPr>
        <a:solidFill>
          <a:schemeClr val="accent1"/>
        </a:solidFill>
      </p:bgPr>
    </p:bg>
    <p:spTree>
      <p:nvGrpSpPr>
        <p:cNvPr id="1337" name="Shape 1337"/>
        <p:cNvGrpSpPr/>
        <p:nvPr/>
      </p:nvGrpSpPr>
      <p:grpSpPr>
        <a:xfrm>
          <a:off x="0" y="0"/>
          <a:ext cx="0" cy="0"/>
          <a:chOff x="0" y="0"/>
          <a:chExt cx="0" cy="0"/>
        </a:xfrm>
      </p:grpSpPr>
      <p:sp>
        <p:nvSpPr>
          <p:cNvPr id="1338" name="Google Shape;1338;p399"/>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pic>
        <p:nvPicPr>
          <p:cNvPr id="1339" name="Google Shape;1339;p399"/>
          <p:cNvPicPr preferRelativeResize="0"/>
          <p:nvPr/>
        </p:nvPicPr>
        <p:blipFill rotWithShape="1">
          <a:blip r:embed="rId2">
            <a:alphaModFix amt="32000"/>
          </a:blip>
          <a:srcRect b="0" l="0" r="0" t="0"/>
          <a:stretch/>
        </p:blipFill>
        <p:spPr>
          <a:xfrm>
            <a:off x="0" y="24"/>
            <a:ext cx="9143990" cy="5143500"/>
          </a:xfrm>
          <a:prstGeom prst="rect">
            <a:avLst/>
          </a:prstGeom>
          <a:noFill/>
          <a:ln>
            <a:noFill/>
          </a:ln>
        </p:spPr>
      </p:pic>
    </p:spTree>
  </p:cSld>
  <p:clrMapOvr>
    <a:masterClrMapping/>
  </p:clrMapOvr>
  <p:transition>
    <p:fade thruBlk="1"/>
  </p:transition>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arm">
  <p:cSld name="Blank warm">
    <p:bg>
      <p:bgPr>
        <a:solidFill>
          <a:schemeClr val="accent3"/>
        </a:solidFill>
      </p:bgPr>
    </p:bg>
    <p:spTree>
      <p:nvGrpSpPr>
        <p:cNvPr id="1340" name="Shape 1340"/>
        <p:cNvGrpSpPr/>
        <p:nvPr/>
      </p:nvGrpSpPr>
      <p:grpSpPr>
        <a:xfrm>
          <a:off x="0" y="0"/>
          <a:ext cx="0" cy="0"/>
          <a:chOff x="0" y="0"/>
          <a:chExt cx="0" cy="0"/>
        </a:xfrm>
      </p:grpSpPr>
      <p:pic>
        <p:nvPicPr>
          <p:cNvPr id="1341" name="Google Shape;1341;p400"/>
          <p:cNvPicPr preferRelativeResize="0"/>
          <p:nvPr/>
        </p:nvPicPr>
        <p:blipFill rotWithShape="1">
          <a:blip r:embed="rId2">
            <a:alphaModFix amt="20000"/>
          </a:blip>
          <a:srcRect b="0" l="0" r="0" t="0"/>
          <a:stretch/>
        </p:blipFill>
        <p:spPr>
          <a:xfrm>
            <a:off x="0" y="24"/>
            <a:ext cx="9143990" cy="5143500"/>
          </a:xfrm>
          <a:prstGeom prst="rect">
            <a:avLst/>
          </a:prstGeom>
          <a:noFill/>
          <a:ln>
            <a:noFill/>
          </a:ln>
        </p:spPr>
      </p:pic>
      <p:sp>
        <p:nvSpPr>
          <p:cNvPr id="1342" name="Google Shape;1342;p400"/>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rame">
  <p:cSld name="Blank frame">
    <p:bg>
      <p:bgPr>
        <a:solidFill>
          <a:schemeClr val="lt2"/>
        </a:solidFill>
      </p:bgPr>
    </p:bg>
    <p:spTree>
      <p:nvGrpSpPr>
        <p:cNvPr id="1343" name="Shape 1343"/>
        <p:cNvGrpSpPr/>
        <p:nvPr/>
      </p:nvGrpSpPr>
      <p:grpSpPr>
        <a:xfrm>
          <a:off x="0" y="0"/>
          <a:ext cx="0" cy="0"/>
          <a:chOff x="0" y="0"/>
          <a:chExt cx="0" cy="0"/>
        </a:xfrm>
      </p:grpSpPr>
      <p:sp>
        <p:nvSpPr>
          <p:cNvPr id="1344" name="Google Shape;1344;p401"/>
          <p:cNvSpPr/>
          <p:nvPr/>
        </p:nvSpPr>
        <p:spPr>
          <a:xfrm>
            <a:off x="0" y="0"/>
            <a:ext cx="9144000" cy="5143500"/>
          </a:xfrm>
          <a:prstGeom prst="frame">
            <a:avLst>
              <a:gd fmla="val 8787" name="adj1"/>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5" name="Google Shape;1345;p401"/>
          <p:cNvPicPr preferRelativeResize="0"/>
          <p:nvPr/>
        </p:nvPicPr>
        <p:blipFill rotWithShape="1">
          <a:blip r:embed="rId2">
            <a:alphaModFix amt="32000"/>
          </a:blip>
          <a:srcRect b="0" l="0" r="0" t="0"/>
          <a:stretch/>
        </p:blipFill>
        <p:spPr>
          <a:xfrm>
            <a:off x="0" y="24"/>
            <a:ext cx="9144000" cy="5143500"/>
          </a:xfrm>
          <a:prstGeom prst="frame">
            <a:avLst>
              <a:gd fmla="val 8787" name="adj1"/>
            </a:avLst>
          </a:prstGeom>
          <a:noFill/>
          <a:ln>
            <a:noFill/>
          </a:ln>
        </p:spPr>
      </p:pic>
      <p:sp>
        <p:nvSpPr>
          <p:cNvPr id="1346" name="Google Shape;1346;p401"/>
          <p:cNvSpPr txBox="1"/>
          <p:nvPr>
            <p:ph idx="12" type="sldNum"/>
          </p:nvPr>
        </p:nvSpPr>
        <p:spPr>
          <a:xfrm>
            <a:off x="3923800" y="4689025"/>
            <a:ext cx="1296300" cy="454500"/>
          </a:xfrm>
          <a:prstGeom prst="rect">
            <a:avLst/>
          </a:prstGeom>
          <a:no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lt2"/>
        </a:solidFill>
      </p:bgPr>
    </p:bg>
    <p:spTree>
      <p:nvGrpSpPr>
        <p:cNvPr id="1354" name="Shape 1354"/>
        <p:cNvGrpSpPr/>
        <p:nvPr/>
      </p:nvGrpSpPr>
      <p:grpSpPr>
        <a:xfrm>
          <a:off x="0" y="0"/>
          <a:ext cx="0" cy="0"/>
          <a:chOff x="0" y="0"/>
          <a:chExt cx="0" cy="0"/>
        </a:xfrm>
      </p:grpSpPr>
      <p:sp>
        <p:nvSpPr>
          <p:cNvPr id="1355" name="Google Shape;1355;p85"/>
          <p:cNvSpPr txBox="1"/>
          <p:nvPr>
            <p:ph type="ctrTitle"/>
          </p:nvPr>
        </p:nvSpPr>
        <p:spPr>
          <a:xfrm>
            <a:off x="1436346" y="1341340"/>
            <a:ext cx="6270922" cy="1573670"/>
          </a:xfrm>
          <a:prstGeom prst="rect">
            <a:avLst/>
          </a:prstGeom>
          <a:noFill/>
          <a:ln>
            <a:noFill/>
          </a:ln>
        </p:spPr>
        <p:txBody>
          <a:bodyPr anchorCtr="0" anchor="b" bIns="34275" lIns="68325" spcFirstLastPara="1" rIns="68325" wrap="square" tIns="34275">
            <a:noAutofit/>
          </a:bodyPr>
          <a:lstStyle>
            <a:lvl1pPr lv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6" name="Google Shape;1356;p85"/>
          <p:cNvSpPr txBox="1"/>
          <p:nvPr>
            <p:ph idx="1" type="subTitle"/>
          </p:nvPr>
        </p:nvSpPr>
        <p:spPr>
          <a:xfrm>
            <a:off x="2010089" y="2967210"/>
            <a:ext cx="5123755" cy="814678"/>
          </a:xfrm>
          <a:prstGeom prst="rect">
            <a:avLst/>
          </a:prstGeom>
          <a:noFill/>
          <a:ln>
            <a:noFill/>
          </a:ln>
        </p:spPr>
        <p:txBody>
          <a:bodyPr anchorCtr="0" anchor="t" bIns="34275" lIns="68325" spcFirstLastPara="1" rIns="68325" wrap="square" tIns="34275">
            <a:normAutofit/>
          </a:bodyPr>
          <a:lstStyle>
            <a:lvl1pPr lvl="0" algn="ctr">
              <a:lnSpc>
                <a:spcPct val="112000"/>
              </a:lnSpc>
              <a:spcBef>
                <a:spcPts val="0"/>
              </a:spcBef>
              <a:spcAft>
                <a:spcPts val="0"/>
              </a:spcAft>
              <a:buClr>
                <a:schemeClr val="dk2"/>
              </a:buClr>
              <a:buSzPts val="1700"/>
              <a:buNone/>
              <a:defRPr sz="1700"/>
            </a:lvl1pPr>
            <a:lvl2pPr lvl="1" algn="ctr">
              <a:lnSpc>
                <a:spcPct val="94000"/>
              </a:lnSpc>
              <a:spcBef>
                <a:spcPts val="375"/>
              </a:spcBef>
              <a:spcAft>
                <a:spcPts val="0"/>
              </a:spcAft>
              <a:buClr>
                <a:schemeClr val="dk2"/>
              </a:buClr>
              <a:buSzPts val="1500"/>
              <a:buNone/>
              <a:defRPr sz="1500"/>
            </a:lvl2pPr>
            <a:lvl3pPr lvl="2" algn="ctr">
              <a:lnSpc>
                <a:spcPct val="94000"/>
              </a:lnSpc>
              <a:spcBef>
                <a:spcPts val="375"/>
              </a:spcBef>
              <a:spcAft>
                <a:spcPts val="0"/>
              </a:spcAft>
              <a:buClr>
                <a:schemeClr val="dk2"/>
              </a:buClr>
              <a:buSzPts val="1400"/>
              <a:buNone/>
              <a:defRPr sz="1400"/>
            </a:lvl3pPr>
            <a:lvl4pPr lvl="3" algn="ctr">
              <a:lnSpc>
                <a:spcPct val="94000"/>
              </a:lnSpc>
              <a:spcBef>
                <a:spcPts val="375"/>
              </a:spcBef>
              <a:spcAft>
                <a:spcPts val="0"/>
              </a:spcAft>
              <a:buClr>
                <a:schemeClr val="dk2"/>
              </a:buClr>
              <a:buSzPts val="1200"/>
              <a:buNone/>
              <a:defRPr sz="1200"/>
            </a:lvl4pPr>
            <a:lvl5pPr lvl="4" algn="ctr">
              <a:lnSpc>
                <a:spcPct val="94000"/>
              </a:lnSpc>
              <a:spcBef>
                <a:spcPts val="375"/>
              </a:spcBef>
              <a:spcAft>
                <a:spcPts val="0"/>
              </a:spcAft>
              <a:buClr>
                <a:schemeClr val="dk2"/>
              </a:buClr>
              <a:buSzPts val="1200"/>
              <a:buNone/>
              <a:defRPr sz="1200"/>
            </a:lvl5pPr>
            <a:lvl6pPr lvl="5" algn="ctr">
              <a:lnSpc>
                <a:spcPct val="94000"/>
              </a:lnSpc>
              <a:spcBef>
                <a:spcPts val="375"/>
              </a:spcBef>
              <a:spcAft>
                <a:spcPts val="0"/>
              </a:spcAft>
              <a:buClr>
                <a:schemeClr val="dk2"/>
              </a:buClr>
              <a:buSzPts val="1200"/>
              <a:buNone/>
              <a:defRPr sz="1200"/>
            </a:lvl6pPr>
            <a:lvl7pPr lvl="6" algn="ctr">
              <a:lnSpc>
                <a:spcPct val="94000"/>
              </a:lnSpc>
              <a:spcBef>
                <a:spcPts val="375"/>
              </a:spcBef>
              <a:spcAft>
                <a:spcPts val="0"/>
              </a:spcAft>
              <a:buClr>
                <a:schemeClr val="dk2"/>
              </a:buClr>
              <a:buSzPts val="1200"/>
              <a:buNone/>
              <a:defRPr sz="1200"/>
            </a:lvl7pPr>
            <a:lvl8pPr lvl="7" algn="ctr">
              <a:lnSpc>
                <a:spcPct val="94000"/>
              </a:lnSpc>
              <a:spcBef>
                <a:spcPts val="375"/>
              </a:spcBef>
              <a:spcAft>
                <a:spcPts val="0"/>
              </a:spcAft>
              <a:buClr>
                <a:schemeClr val="dk2"/>
              </a:buClr>
              <a:buSzPts val="1200"/>
              <a:buNone/>
              <a:defRPr sz="1200"/>
            </a:lvl8pPr>
            <a:lvl9pPr lvl="8" algn="ctr">
              <a:lnSpc>
                <a:spcPct val="94000"/>
              </a:lnSpc>
              <a:spcBef>
                <a:spcPts val="375"/>
              </a:spcBef>
              <a:spcAft>
                <a:spcPts val="150"/>
              </a:spcAft>
              <a:buClr>
                <a:schemeClr val="dk2"/>
              </a:buClr>
              <a:buSzPts val="1200"/>
              <a:buNone/>
              <a:defRPr sz="1200"/>
            </a:lvl9pPr>
          </a:lstStyle>
          <a:p/>
        </p:txBody>
      </p:sp>
      <p:sp>
        <p:nvSpPr>
          <p:cNvPr id="1357" name="Google Shape;1357;p85"/>
          <p:cNvSpPr txBox="1"/>
          <p:nvPr>
            <p:ph idx="10" type="dt"/>
          </p:nvPr>
        </p:nvSpPr>
        <p:spPr>
          <a:xfrm>
            <a:off x="564644" y="4840198"/>
            <a:ext cx="1205958"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8" name="Google Shape;1358;p85"/>
          <p:cNvSpPr txBox="1"/>
          <p:nvPr>
            <p:ph idx="11" type="ftr"/>
          </p:nvPr>
        </p:nvSpPr>
        <p:spPr>
          <a:xfrm>
            <a:off x="1938200" y="4840198"/>
            <a:ext cx="5267533" cy="303461"/>
          </a:xfrm>
          <a:prstGeom prst="rect">
            <a:avLst/>
          </a:prstGeom>
          <a:noFill/>
          <a:ln>
            <a:noFill/>
          </a:ln>
        </p:spPr>
        <p:txBody>
          <a:bodyPr anchorCtr="0" anchor="ctr" bIns="34275" lIns="68325" spcFirstLastPara="1" rIns="68325" wrap="square" tIns="34275">
            <a:noAutofit/>
          </a:bodyPr>
          <a:lstStyle>
            <a:lvl1pPr lvl="0" algn="ctr">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9" name="Google Shape;1359;p85"/>
          <p:cNvSpPr txBox="1"/>
          <p:nvPr>
            <p:ph idx="12" type="sldNum"/>
          </p:nvPr>
        </p:nvSpPr>
        <p:spPr>
          <a:xfrm>
            <a:off x="7373012"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360" name="Google Shape;1360;p85"/>
          <p:cNvGrpSpPr/>
          <p:nvPr/>
        </p:nvGrpSpPr>
        <p:grpSpPr>
          <a:xfrm>
            <a:off x="564645" y="558511"/>
            <a:ext cx="8005588" cy="4012253"/>
            <a:chOff x="752858" y="744469"/>
            <a:chExt cx="10674117" cy="5349671"/>
          </a:xfrm>
        </p:grpSpPr>
        <p:sp>
          <p:nvSpPr>
            <p:cNvPr id="1361" name="Google Shape;1361;p85"/>
            <p:cNvSpPr/>
            <p:nvPr/>
          </p:nvSpPr>
          <p:spPr>
            <a:xfrm>
              <a:off x="8151962" y="1685652"/>
              <a:ext cx="3275013" cy="4408488"/>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362" name="Google Shape;1362;p85"/>
            <p:cNvSpPr/>
            <p:nvPr/>
          </p:nvSpPr>
          <p:spPr>
            <a:xfrm rot="10800000">
              <a:off x="752858" y="744469"/>
              <a:ext cx="3275668" cy="4408488"/>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p:fade thruBlk="1"/>
  </p:transition>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63" name="Shape 1363"/>
        <p:cNvGrpSpPr/>
        <p:nvPr/>
      </p:nvGrpSpPr>
      <p:grpSpPr>
        <a:xfrm>
          <a:off x="0" y="0"/>
          <a:ext cx="0" cy="0"/>
          <a:chOff x="0" y="0"/>
          <a:chExt cx="0" cy="0"/>
        </a:xfrm>
      </p:grpSpPr>
      <p:sp>
        <p:nvSpPr>
          <p:cNvPr id="1364" name="Google Shape;1364;p181"/>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5" name="Google Shape;1365;p181"/>
          <p:cNvSpPr txBox="1"/>
          <p:nvPr>
            <p:ph idx="1" type="body"/>
          </p:nvPr>
        </p:nvSpPr>
        <p:spPr>
          <a:xfrm>
            <a:off x="1028700" y="1714500"/>
            <a:ext cx="7200900" cy="2686050"/>
          </a:xfrm>
          <a:prstGeom prst="rect">
            <a:avLst/>
          </a:prstGeom>
          <a:noFill/>
          <a:ln>
            <a:noFill/>
          </a:ln>
        </p:spPr>
        <p:txBody>
          <a:bodyPr anchorCtr="0" anchor="t" bIns="34275" lIns="68325" spcFirstLastPara="1" rIns="68325" wrap="square" tIns="34275">
            <a:normAutofit/>
          </a:bodyPr>
          <a:lstStyle>
            <a:lvl1pPr indent="-342900" lvl="0" marL="457200" algn="l">
              <a:lnSpc>
                <a:spcPct val="94000"/>
              </a:lnSpc>
              <a:spcBef>
                <a:spcPts val="750"/>
              </a:spcBef>
              <a:spcAft>
                <a:spcPts val="0"/>
              </a:spcAft>
              <a:buClr>
                <a:schemeClr val="dk2"/>
              </a:buClr>
              <a:buSzPts val="1800"/>
              <a:buChar char="■"/>
              <a:defRPr/>
            </a:lvl1pPr>
            <a:lvl2pPr indent="-342900" lvl="1" marL="914400" algn="l">
              <a:lnSpc>
                <a:spcPct val="94000"/>
              </a:lnSpc>
              <a:spcBef>
                <a:spcPts val="375"/>
              </a:spcBef>
              <a:spcAft>
                <a:spcPts val="0"/>
              </a:spcAft>
              <a:buClr>
                <a:schemeClr val="dk2"/>
              </a:buClr>
              <a:buSzPts val="1800"/>
              <a:buChar char="–"/>
              <a:defRPr/>
            </a:lvl2pPr>
            <a:lvl3pPr indent="-342900" lvl="2" marL="1371600" algn="l">
              <a:lnSpc>
                <a:spcPct val="94000"/>
              </a:lnSpc>
              <a:spcBef>
                <a:spcPts val="375"/>
              </a:spcBef>
              <a:spcAft>
                <a:spcPts val="0"/>
              </a:spcAft>
              <a:buClr>
                <a:schemeClr val="dk2"/>
              </a:buClr>
              <a:buSzPts val="1800"/>
              <a:buChar char="■"/>
              <a:defRPr/>
            </a:lvl3pPr>
            <a:lvl4pPr indent="-342900" lvl="3" marL="1828800" algn="l">
              <a:lnSpc>
                <a:spcPct val="94000"/>
              </a:lnSpc>
              <a:spcBef>
                <a:spcPts val="375"/>
              </a:spcBef>
              <a:spcAft>
                <a:spcPts val="0"/>
              </a:spcAft>
              <a:buClr>
                <a:schemeClr val="dk2"/>
              </a:buClr>
              <a:buSzPts val="1800"/>
              <a:buChar char="–"/>
              <a:defRPr/>
            </a:lvl4pPr>
            <a:lvl5pPr indent="-342900" lvl="4" marL="2286000" algn="l">
              <a:lnSpc>
                <a:spcPct val="94000"/>
              </a:lnSpc>
              <a:spcBef>
                <a:spcPts val="375"/>
              </a:spcBef>
              <a:spcAft>
                <a:spcPts val="0"/>
              </a:spcAft>
              <a:buClr>
                <a:schemeClr val="dk2"/>
              </a:buClr>
              <a:buSzPts val="1800"/>
              <a:buChar char="■"/>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366" name="Google Shape;1366;p181"/>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7" name="Google Shape;1367;p181"/>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8" name="Google Shape;1368;p181"/>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dk2"/>
        </a:solidFill>
      </p:bgPr>
    </p:bg>
    <p:spTree>
      <p:nvGrpSpPr>
        <p:cNvPr id="1369" name="Shape 1369"/>
        <p:cNvGrpSpPr/>
        <p:nvPr/>
      </p:nvGrpSpPr>
      <p:grpSpPr>
        <a:xfrm>
          <a:off x="0" y="0"/>
          <a:ext cx="0" cy="0"/>
          <a:chOff x="0" y="0"/>
          <a:chExt cx="0" cy="0"/>
        </a:xfrm>
      </p:grpSpPr>
      <p:sp>
        <p:nvSpPr>
          <p:cNvPr id="1370" name="Google Shape;1370;p182"/>
          <p:cNvSpPr txBox="1"/>
          <p:nvPr>
            <p:ph type="title"/>
          </p:nvPr>
        </p:nvSpPr>
        <p:spPr>
          <a:xfrm>
            <a:off x="573769" y="976179"/>
            <a:ext cx="7209728" cy="2139553"/>
          </a:xfrm>
          <a:prstGeom prst="rect">
            <a:avLst/>
          </a:prstGeom>
          <a:noFill/>
          <a:ln>
            <a:noFill/>
          </a:ln>
        </p:spPr>
        <p:txBody>
          <a:bodyPr anchorCtr="0" anchor="b" bIns="34275" lIns="68325" spcFirstLastPara="1" rIns="68325" wrap="square" tIns="34275">
            <a:normAutofit/>
          </a:bodyPr>
          <a:lstStyle>
            <a:lvl1pPr lv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1" name="Google Shape;1371;p182"/>
          <p:cNvSpPr txBox="1"/>
          <p:nvPr>
            <p:ph idx="1" type="body"/>
          </p:nvPr>
        </p:nvSpPr>
        <p:spPr>
          <a:xfrm>
            <a:off x="573769" y="3162248"/>
            <a:ext cx="7209728" cy="857493"/>
          </a:xfrm>
          <a:prstGeom prst="rect">
            <a:avLst/>
          </a:prstGeom>
          <a:noFill/>
          <a:ln>
            <a:noFill/>
          </a:ln>
        </p:spPr>
        <p:txBody>
          <a:bodyPr anchorCtr="0" anchor="t" bIns="34275" lIns="68325" spcFirstLastPara="1" rIns="68325" wrap="square" tIns="34275">
            <a:normAutofit/>
          </a:bodyPr>
          <a:lstStyle>
            <a:lvl1pPr indent="-228600" lvl="0" marL="457200" algn="r">
              <a:lnSpc>
                <a:spcPct val="112000"/>
              </a:lnSpc>
              <a:spcBef>
                <a:spcPts val="0"/>
              </a:spcBef>
              <a:spcAft>
                <a:spcPts val="0"/>
              </a:spcAft>
              <a:buClr>
                <a:schemeClr val="lt2"/>
              </a:buClr>
              <a:buSzPts val="1800"/>
              <a:buNone/>
              <a:defRPr sz="1800">
                <a:solidFill>
                  <a:schemeClr val="lt2"/>
                </a:solidFill>
              </a:defRPr>
            </a:lvl1pPr>
            <a:lvl2pPr indent="-228600" lvl="1" marL="914400" algn="l">
              <a:lnSpc>
                <a:spcPct val="94000"/>
              </a:lnSpc>
              <a:spcBef>
                <a:spcPts val="375"/>
              </a:spcBef>
              <a:spcAft>
                <a:spcPts val="0"/>
              </a:spcAft>
              <a:buClr>
                <a:schemeClr val="lt1"/>
              </a:buClr>
              <a:buSzPts val="1500"/>
              <a:buNone/>
              <a:defRPr sz="1500">
                <a:solidFill>
                  <a:schemeClr val="lt1"/>
                </a:solidFill>
              </a:defRPr>
            </a:lvl2pPr>
            <a:lvl3pPr indent="-228600" lvl="2" marL="1371600" algn="l">
              <a:lnSpc>
                <a:spcPct val="94000"/>
              </a:lnSpc>
              <a:spcBef>
                <a:spcPts val="375"/>
              </a:spcBef>
              <a:spcAft>
                <a:spcPts val="0"/>
              </a:spcAft>
              <a:buClr>
                <a:schemeClr val="lt1"/>
              </a:buClr>
              <a:buSzPts val="1400"/>
              <a:buNone/>
              <a:defRPr sz="1400">
                <a:solidFill>
                  <a:schemeClr val="lt1"/>
                </a:solidFill>
              </a:defRPr>
            </a:lvl3pPr>
            <a:lvl4pPr indent="-228600" lvl="3" marL="1828800" algn="l">
              <a:lnSpc>
                <a:spcPct val="94000"/>
              </a:lnSpc>
              <a:spcBef>
                <a:spcPts val="375"/>
              </a:spcBef>
              <a:spcAft>
                <a:spcPts val="0"/>
              </a:spcAft>
              <a:buClr>
                <a:schemeClr val="lt1"/>
              </a:buClr>
              <a:buSzPts val="1200"/>
              <a:buNone/>
              <a:defRPr sz="1200">
                <a:solidFill>
                  <a:schemeClr val="lt1"/>
                </a:solidFill>
              </a:defRPr>
            </a:lvl4pPr>
            <a:lvl5pPr indent="-228600" lvl="4" marL="2286000" algn="l">
              <a:lnSpc>
                <a:spcPct val="94000"/>
              </a:lnSpc>
              <a:spcBef>
                <a:spcPts val="375"/>
              </a:spcBef>
              <a:spcAft>
                <a:spcPts val="0"/>
              </a:spcAft>
              <a:buClr>
                <a:schemeClr val="lt1"/>
              </a:buClr>
              <a:buSzPts val="1200"/>
              <a:buNone/>
              <a:defRPr sz="1200">
                <a:solidFill>
                  <a:schemeClr val="lt1"/>
                </a:solidFill>
              </a:defRPr>
            </a:lvl5pPr>
            <a:lvl6pPr indent="-228600" lvl="5" marL="2743200" algn="l">
              <a:lnSpc>
                <a:spcPct val="94000"/>
              </a:lnSpc>
              <a:spcBef>
                <a:spcPts val="375"/>
              </a:spcBef>
              <a:spcAft>
                <a:spcPts val="0"/>
              </a:spcAft>
              <a:buClr>
                <a:schemeClr val="lt1"/>
              </a:buClr>
              <a:buSzPts val="1200"/>
              <a:buNone/>
              <a:defRPr sz="1200">
                <a:solidFill>
                  <a:schemeClr val="lt1"/>
                </a:solidFill>
              </a:defRPr>
            </a:lvl6pPr>
            <a:lvl7pPr indent="-228600" lvl="6" marL="3200400" algn="l">
              <a:lnSpc>
                <a:spcPct val="94000"/>
              </a:lnSpc>
              <a:spcBef>
                <a:spcPts val="375"/>
              </a:spcBef>
              <a:spcAft>
                <a:spcPts val="0"/>
              </a:spcAft>
              <a:buClr>
                <a:schemeClr val="lt1"/>
              </a:buClr>
              <a:buSzPts val="1200"/>
              <a:buNone/>
              <a:defRPr sz="1200">
                <a:solidFill>
                  <a:schemeClr val="lt1"/>
                </a:solidFill>
              </a:defRPr>
            </a:lvl7pPr>
            <a:lvl8pPr indent="-228600" lvl="7" marL="3657600" algn="l">
              <a:lnSpc>
                <a:spcPct val="94000"/>
              </a:lnSpc>
              <a:spcBef>
                <a:spcPts val="375"/>
              </a:spcBef>
              <a:spcAft>
                <a:spcPts val="0"/>
              </a:spcAft>
              <a:buClr>
                <a:schemeClr val="lt1"/>
              </a:buClr>
              <a:buSzPts val="1200"/>
              <a:buNone/>
              <a:defRPr sz="1200">
                <a:solidFill>
                  <a:schemeClr val="lt1"/>
                </a:solidFill>
              </a:defRPr>
            </a:lvl8pPr>
            <a:lvl9pPr indent="-228600" lvl="8" marL="4114800" algn="l">
              <a:lnSpc>
                <a:spcPct val="94000"/>
              </a:lnSpc>
              <a:spcBef>
                <a:spcPts val="375"/>
              </a:spcBef>
              <a:spcAft>
                <a:spcPts val="150"/>
              </a:spcAft>
              <a:buClr>
                <a:schemeClr val="lt1"/>
              </a:buClr>
              <a:buSzPts val="1200"/>
              <a:buNone/>
              <a:defRPr sz="1200">
                <a:solidFill>
                  <a:schemeClr val="lt1"/>
                </a:solidFill>
              </a:defRPr>
            </a:lvl9pPr>
          </a:lstStyle>
          <a:p/>
        </p:txBody>
      </p:sp>
      <p:sp>
        <p:nvSpPr>
          <p:cNvPr id="1372" name="Google Shape;1372;p182"/>
          <p:cNvSpPr txBox="1"/>
          <p:nvPr>
            <p:ph idx="10" type="dt"/>
          </p:nvPr>
        </p:nvSpPr>
        <p:spPr>
          <a:xfrm>
            <a:off x="554201" y="4840198"/>
            <a:ext cx="1216807"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3" name="Google Shape;1373;p182"/>
          <p:cNvSpPr txBox="1"/>
          <p:nvPr>
            <p:ph idx="11" type="ftr"/>
          </p:nvPr>
        </p:nvSpPr>
        <p:spPr>
          <a:xfrm>
            <a:off x="1938272" y="4840198"/>
            <a:ext cx="5267533" cy="303461"/>
          </a:xfrm>
          <a:prstGeom prst="rect">
            <a:avLst/>
          </a:prstGeom>
          <a:noFill/>
          <a:ln>
            <a:noFill/>
          </a:ln>
        </p:spPr>
        <p:txBody>
          <a:bodyPr anchorCtr="0" anchor="ctr" bIns="34275" lIns="68325" spcFirstLastPara="1" rIns="68325" wrap="square" tIns="34275">
            <a:noAutofit/>
          </a:bodyPr>
          <a:lstStyle>
            <a:lvl1pPr lvl="0" algn="ctr">
              <a:lnSpc>
                <a:spcPct val="100000"/>
              </a:lnSpc>
              <a:spcBef>
                <a:spcPts val="0"/>
              </a:spcBef>
              <a:spcAft>
                <a:spcPts val="0"/>
              </a:spcAft>
              <a:buSzPts val="1400"/>
              <a:buNone/>
              <a:defRPr>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4" name="Google Shape;1374;p182"/>
          <p:cNvSpPr txBox="1"/>
          <p:nvPr>
            <p:ph idx="12" type="sldNum"/>
          </p:nvPr>
        </p:nvSpPr>
        <p:spPr>
          <a:xfrm>
            <a:off x="7373012"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1pPr>
            <a:lvl2pPr indent="0" lvl="1"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2pPr>
            <a:lvl3pPr indent="0" lvl="2"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3pPr>
            <a:lvl4pPr indent="0" lvl="3"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4pPr>
            <a:lvl5pPr indent="0" lvl="4"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5pPr>
            <a:lvl6pPr indent="0" lvl="5"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6pPr>
            <a:lvl7pPr indent="0" lvl="6"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7pPr>
            <a:lvl8pPr indent="0" lvl="7"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8pPr>
            <a:lvl9pPr indent="0" lvl="8" marL="0" algn="r">
              <a:lnSpc>
                <a:spcPct val="100000"/>
              </a:lnSpc>
              <a:spcBef>
                <a:spcPts val="0"/>
              </a:spcBef>
              <a:spcAft>
                <a:spcPts val="0"/>
              </a:spcAft>
              <a:buNone/>
              <a:defRPr b="0" i="0" sz="9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75" name="Google Shape;1375;p182"/>
          <p:cNvSpPr/>
          <p:nvPr/>
        </p:nvSpPr>
        <p:spPr>
          <a:xfrm>
            <a:off x="6113972" y="1264239"/>
            <a:ext cx="2456260"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transition>
    <p:fade thruBlk="1"/>
  </p:transition>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76" name="Shape 1376"/>
        <p:cNvGrpSpPr/>
        <p:nvPr/>
      </p:nvGrpSpPr>
      <p:grpSpPr>
        <a:xfrm>
          <a:off x="0" y="0"/>
          <a:ext cx="0" cy="0"/>
          <a:chOff x="0" y="0"/>
          <a:chExt cx="0" cy="0"/>
        </a:xfrm>
      </p:grpSpPr>
      <p:sp>
        <p:nvSpPr>
          <p:cNvPr id="1377" name="Google Shape;1377;p183"/>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8" name="Google Shape;1378;p183"/>
          <p:cNvSpPr txBox="1"/>
          <p:nvPr>
            <p:ph idx="1" type="body"/>
          </p:nvPr>
        </p:nvSpPr>
        <p:spPr>
          <a:xfrm>
            <a:off x="1028701" y="1714502"/>
            <a:ext cx="3335840" cy="2686051"/>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379" name="Google Shape;1379;p183"/>
          <p:cNvSpPr txBox="1"/>
          <p:nvPr>
            <p:ph idx="2" type="body"/>
          </p:nvPr>
        </p:nvSpPr>
        <p:spPr>
          <a:xfrm>
            <a:off x="4894054" y="1714502"/>
            <a:ext cx="3335840" cy="2686051"/>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380" name="Google Shape;1380;p183"/>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1" name="Google Shape;1381;p183"/>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2" name="Google Shape;1382;p183"/>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83" name="Shape 1383"/>
        <p:cNvGrpSpPr/>
        <p:nvPr/>
      </p:nvGrpSpPr>
      <p:grpSpPr>
        <a:xfrm>
          <a:off x="0" y="0"/>
          <a:ext cx="0" cy="0"/>
          <a:chOff x="0" y="0"/>
          <a:chExt cx="0" cy="0"/>
        </a:xfrm>
      </p:grpSpPr>
      <p:sp>
        <p:nvSpPr>
          <p:cNvPr id="1384" name="Google Shape;1384;p184"/>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33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5" name="Google Shape;1385;p184"/>
          <p:cNvSpPr txBox="1"/>
          <p:nvPr>
            <p:ph idx="1" type="body"/>
          </p:nvPr>
        </p:nvSpPr>
        <p:spPr>
          <a:xfrm>
            <a:off x="1028700" y="1755648"/>
            <a:ext cx="3332988" cy="617934"/>
          </a:xfrm>
          <a:prstGeom prst="rect">
            <a:avLst/>
          </a:prstGeom>
          <a:noFill/>
          <a:ln>
            <a:noFill/>
          </a:ln>
        </p:spPr>
        <p:txBody>
          <a:bodyPr anchorCtr="0" anchor="b" bIns="34275" lIns="68325" spcFirstLastPara="1" rIns="6832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386" name="Google Shape;1386;p184"/>
          <p:cNvSpPr txBox="1"/>
          <p:nvPr>
            <p:ph idx="2" type="body"/>
          </p:nvPr>
        </p:nvSpPr>
        <p:spPr>
          <a:xfrm>
            <a:off x="1028700" y="2479065"/>
            <a:ext cx="3332988" cy="1921645"/>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387" name="Google Shape;1387;p184"/>
          <p:cNvSpPr txBox="1"/>
          <p:nvPr>
            <p:ph idx="3" type="body"/>
          </p:nvPr>
        </p:nvSpPr>
        <p:spPr>
          <a:xfrm>
            <a:off x="4893761" y="1755648"/>
            <a:ext cx="3332988" cy="617934"/>
          </a:xfrm>
          <a:prstGeom prst="rect">
            <a:avLst/>
          </a:prstGeom>
          <a:noFill/>
          <a:ln>
            <a:noFill/>
          </a:ln>
        </p:spPr>
        <p:txBody>
          <a:bodyPr anchorCtr="0" anchor="b" bIns="34275" lIns="68325" spcFirstLastPara="1" rIns="68325" wrap="square" tIns="34275">
            <a:noAutofit/>
          </a:bodyPr>
          <a:lstStyle>
            <a:lvl1pPr indent="-228600" lvl="0" marL="457200" algn="l">
              <a:lnSpc>
                <a:spcPct val="84000"/>
              </a:lnSpc>
              <a:spcBef>
                <a:spcPts val="0"/>
              </a:spcBef>
              <a:spcAft>
                <a:spcPts val="0"/>
              </a:spcAft>
              <a:buClr>
                <a:schemeClr val="dk2"/>
              </a:buClr>
              <a:buSzPts val="2300"/>
              <a:buNone/>
              <a:defRPr b="0" sz="2300">
                <a:solidFill>
                  <a:schemeClr val="dk2"/>
                </a:solidFill>
              </a:defRPr>
            </a:lvl1pPr>
            <a:lvl2pPr indent="-228600" lvl="1" marL="914400" algn="l">
              <a:lnSpc>
                <a:spcPct val="94000"/>
              </a:lnSpc>
              <a:spcBef>
                <a:spcPts val="375"/>
              </a:spcBef>
              <a:spcAft>
                <a:spcPts val="0"/>
              </a:spcAft>
              <a:buClr>
                <a:schemeClr val="dk2"/>
              </a:buClr>
              <a:buSzPts val="1500"/>
              <a:buNone/>
              <a:defRPr b="1" sz="1500"/>
            </a:lvl2pPr>
            <a:lvl3pPr indent="-228600" lvl="2" marL="1371600" algn="l">
              <a:lnSpc>
                <a:spcPct val="94000"/>
              </a:lnSpc>
              <a:spcBef>
                <a:spcPts val="375"/>
              </a:spcBef>
              <a:spcAft>
                <a:spcPts val="0"/>
              </a:spcAft>
              <a:buClr>
                <a:schemeClr val="dk2"/>
              </a:buClr>
              <a:buSzPts val="1400"/>
              <a:buNone/>
              <a:defRPr b="1" sz="1400"/>
            </a:lvl3pPr>
            <a:lvl4pPr indent="-228600" lvl="3" marL="1828800" algn="l">
              <a:lnSpc>
                <a:spcPct val="94000"/>
              </a:lnSpc>
              <a:spcBef>
                <a:spcPts val="375"/>
              </a:spcBef>
              <a:spcAft>
                <a:spcPts val="0"/>
              </a:spcAft>
              <a:buClr>
                <a:schemeClr val="dk2"/>
              </a:buClr>
              <a:buSzPts val="1200"/>
              <a:buNone/>
              <a:defRPr b="1" sz="1200"/>
            </a:lvl4pPr>
            <a:lvl5pPr indent="-228600" lvl="4" marL="2286000" algn="l">
              <a:lnSpc>
                <a:spcPct val="94000"/>
              </a:lnSpc>
              <a:spcBef>
                <a:spcPts val="375"/>
              </a:spcBef>
              <a:spcAft>
                <a:spcPts val="0"/>
              </a:spcAft>
              <a:buClr>
                <a:schemeClr val="dk2"/>
              </a:buClr>
              <a:buSzPts val="1200"/>
              <a:buNone/>
              <a:defRPr b="1" sz="1200"/>
            </a:lvl5pPr>
            <a:lvl6pPr indent="-228600" lvl="5" marL="2743200" algn="l">
              <a:lnSpc>
                <a:spcPct val="94000"/>
              </a:lnSpc>
              <a:spcBef>
                <a:spcPts val="375"/>
              </a:spcBef>
              <a:spcAft>
                <a:spcPts val="0"/>
              </a:spcAft>
              <a:buClr>
                <a:schemeClr val="dk2"/>
              </a:buClr>
              <a:buSzPts val="1200"/>
              <a:buNone/>
              <a:defRPr b="1" sz="1200"/>
            </a:lvl6pPr>
            <a:lvl7pPr indent="-228600" lvl="6" marL="3200400" algn="l">
              <a:lnSpc>
                <a:spcPct val="94000"/>
              </a:lnSpc>
              <a:spcBef>
                <a:spcPts val="375"/>
              </a:spcBef>
              <a:spcAft>
                <a:spcPts val="0"/>
              </a:spcAft>
              <a:buClr>
                <a:schemeClr val="dk2"/>
              </a:buClr>
              <a:buSzPts val="1200"/>
              <a:buNone/>
              <a:defRPr b="1" sz="1200"/>
            </a:lvl7pPr>
            <a:lvl8pPr indent="-228600" lvl="7" marL="3657600" algn="l">
              <a:lnSpc>
                <a:spcPct val="94000"/>
              </a:lnSpc>
              <a:spcBef>
                <a:spcPts val="375"/>
              </a:spcBef>
              <a:spcAft>
                <a:spcPts val="0"/>
              </a:spcAft>
              <a:buClr>
                <a:schemeClr val="dk2"/>
              </a:buClr>
              <a:buSzPts val="1200"/>
              <a:buNone/>
              <a:defRPr b="1" sz="1200"/>
            </a:lvl8pPr>
            <a:lvl9pPr indent="-228600" lvl="8" marL="4114800" algn="l">
              <a:lnSpc>
                <a:spcPct val="94000"/>
              </a:lnSpc>
              <a:spcBef>
                <a:spcPts val="375"/>
              </a:spcBef>
              <a:spcAft>
                <a:spcPts val="150"/>
              </a:spcAft>
              <a:buClr>
                <a:schemeClr val="dk2"/>
              </a:buClr>
              <a:buSzPts val="1200"/>
              <a:buNone/>
              <a:defRPr b="1" sz="1200"/>
            </a:lvl9pPr>
          </a:lstStyle>
          <a:p/>
        </p:txBody>
      </p:sp>
      <p:sp>
        <p:nvSpPr>
          <p:cNvPr id="1388" name="Google Shape;1388;p184"/>
          <p:cNvSpPr txBox="1"/>
          <p:nvPr>
            <p:ph idx="4" type="body"/>
          </p:nvPr>
        </p:nvSpPr>
        <p:spPr>
          <a:xfrm>
            <a:off x="4893761" y="2479065"/>
            <a:ext cx="3332988" cy="1921645"/>
          </a:xfrm>
          <a:prstGeom prst="rect">
            <a:avLst/>
          </a:prstGeom>
          <a:noFill/>
          <a:ln>
            <a:noFill/>
          </a:ln>
        </p:spPr>
        <p:txBody>
          <a:bodyPr anchorCtr="0" anchor="t" bIns="34275" lIns="68325" spcFirstLastPara="1" rIns="68325" wrap="square" tIns="34275">
            <a:normAutofit/>
          </a:bodyPr>
          <a:lstStyle>
            <a:lvl1pPr indent="-323850" lvl="0" marL="457200" algn="l">
              <a:lnSpc>
                <a:spcPct val="94000"/>
              </a:lnSpc>
              <a:spcBef>
                <a:spcPts val="750"/>
              </a:spcBef>
              <a:spcAft>
                <a:spcPts val="0"/>
              </a:spcAft>
              <a:buClr>
                <a:schemeClr val="dk2"/>
              </a:buClr>
              <a:buSzPts val="1500"/>
              <a:buChar char="■"/>
              <a:defRPr>
                <a:solidFill>
                  <a:schemeClr val="dk2"/>
                </a:solidFill>
              </a:defRPr>
            </a:lvl1pPr>
            <a:lvl2pPr indent="-323850" lvl="1" marL="914400" algn="l">
              <a:lnSpc>
                <a:spcPct val="94000"/>
              </a:lnSpc>
              <a:spcBef>
                <a:spcPts val="375"/>
              </a:spcBef>
              <a:spcAft>
                <a:spcPts val="0"/>
              </a:spcAft>
              <a:buClr>
                <a:schemeClr val="dk2"/>
              </a:buClr>
              <a:buSzPts val="1500"/>
              <a:buChar char="–"/>
              <a:defRPr>
                <a:solidFill>
                  <a:schemeClr val="dk2"/>
                </a:solidFill>
              </a:defRPr>
            </a:lvl2pPr>
            <a:lvl3pPr indent="-317500" lvl="2" marL="1371600" algn="l">
              <a:lnSpc>
                <a:spcPct val="94000"/>
              </a:lnSpc>
              <a:spcBef>
                <a:spcPts val="375"/>
              </a:spcBef>
              <a:spcAft>
                <a:spcPts val="0"/>
              </a:spcAft>
              <a:buClr>
                <a:schemeClr val="dk2"/>
              </a:buClr>
              <a:buSzPts val="1400"/>
              <a:buChar char="■"/>
              <a:defRPr>
                <a:solidFill>
                  <a:schemeClr val="dk2"/>
                </a:solidFill>
              </a:defRPr>
            </a:lvl3pPr>
            <a:lvl4pPr indent="-317500" lvl="3" marL="1828800" algn="l">
              <a:lnSpc>
                <a:spcPct val="94000"/>
              </a:lnSpc>
              <a:spcBef>
                <a:spcPts val="375"/>
              </a:spcBef>
              <a:spcAft>
                <a:spcPts val="0"/>
              </a:spcAft>
              <a:buClr>
                <a:schemeClr val="dk2"/>
              </a:buClr>
              <a:buSzPts val="1400"/>
              <a:buChar char="–"/>
              <a:defRPr>
                <a:solidFill>
                  <a:schemeClr val="dk2"/>
                </a:solidFill>
              </a:defRPr>
            </a:lvl4pPr>
            <a:lvl5pPr indent="-304800" lvl="4" marL="2286000" algn="l">
              <a:lnSpc>
                <a:spcPct val="94000"/>
              </a:lnSpc>
              <a:spcBef>
                <a:spcPts val="375"/>
              </a:spcBef>
              <a:spcAft>
                <a:spcPts val="0"/>
              </a:spcAft>
              <a:buClr>
                <a:schemeClr val="dk2"/>
              </a:buClr>
              <a:buSzPts val="1200"/>
              <a:buChar char="■"/>
              <a:defRPr>
                <a:solidFill>
                  <a:schemeClr val="dk2"/>
                </a:solidFill>
              </a:defRPr>
            </a:lvl5pPr>
            <a:lvl6pPr indent="-342900" lvl="5" marL="2743200" algn="l">
              <a:lnSpc>
                <a:spcPct val="94000"/>
              </a:lnSpc>
              <a:spcBef>
                <a:spcPts val="375"/>
              </a:spcBef>
              <a:spcAft>
                <a:spcPts val="0"/>
              </a:spcAft>
              <a:buClr>
                <a:schemeClr val="dk2"/>
              </a:buClr>
              <a:buSzPts val="1800"/>
              <a:buChar char="–"/>
              <a:defRPr/>
            </a:lvl6pPr>
            <a:lvl7pPr indent="-342900" lvl="6" marL="3200400" algn="l">
              <a:lnSpc>
                <a:spcPct val="94000"/>
              </a:lnSpc>
              <a:spcBef>
                <a:spcPts val="375"/>
              </a:spcBef>
              <a:spcAft>
                <a:spcPts val="0"/>
              </a:spcAft>
              <a:buClr>
                <a:schemeClr val="dk2"/>
              </a:buClr>
              <a:buSzPts val="1800"/>
              <a:buChar char="■"/>
              <a:defRPr/>
            </a:lvl7pPr>
            <a:lvl8pPr indent="-342900" lvl="7" marL="3657600" algn="l">
              <a:lnSpc>
                <a:spcPct val="94000"/>
              </a:lnSpc>
              <a:spcBef>
                <a:spcPts val="375"/>
              </a:spcBef>
              <a:spcAft>
                <a:spcPts val="0"/>
              </a:spcAft>
              <a:buClr>
                <a:schemeClr val="dk2"/>
              </a:buClr>
              <a:buSzPts val="1800"/>
              <a:buChar char="–"/>
              <a:defRPr/>
            </a:lvl8pPr>
            <a:lvl9pPr indent="-342900" lvl="8" marL="4114800" algn="l">
              <a:lnSpc>
                <a:spcPct val="94000"/>
              </a:lnSpc>
              <a:spcBef>
                <a:spcPts val="375"/>
              </a:spcBef>
              <a:spcAft>
                <a:spcPts val="150"/>
              </a:spcAft>
              <a:buClr>
                <a:schemeClr val="dk2"/>
              </a:buClr>
              <a:buSzPts val="1800"/>
              <a:buChar char="■"/>
              <a:defRPr/>
            </a:lvl9pPr>
          </a:lstStyle>
          <a:p/>
        </p:txBody>
      </p:sp>
      <p:sp>
        <p:nvSpPr>
          <p:cNvPr id="1389" name="Google Shape;1389;p184"/>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0" name="Google Shape;1390;p184"/>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1" name="Google Shape;1391;p184"/>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2" name="Shape 1392"/>
        <p:cNvGrpSpPr/>
        <p:nvPr/>
      </p:nvGrpSpPr>
      <p:grpSpPr>
        <a:xfrm>
          <a:off x="0" y="0"/>
          <a:ext cx="0" cy="0"/>
          <a:chOff x="0" y="0"/>
          <a:chExt cx="0" cy="0"/>
        </a:xfrm>
      </p:grpSpPr>
      <p:sp>
        <p:nvSpPr>
          <p:cNvPr id="1393" name="Google Shape;1393;p185"/>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4" name="Google Shape;1394;p185"/>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5" name="Google Shape;1395;p185"/>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6" name="Google Shape;1396;p185"/>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97" name="Shape 1397"/>
        <p:cNvGrpSpPr/>
        <p:nvPr/>
      </p:nvGrpSpPr>
      <p:grpSpPr>
        <a:xfrm>
          <a:off x="0" y="0"/>
          <a:ext cx="0" cy="0"/>
          <a:chOff x="0" y="0"/>
          <a:chExt cx="0" cy="0"/>
        </a:xfrm>
      </p:grpSpPr>
      <p:sp>
        <p:nvSpPr>
          <p:cNvPr id="1398" name="Google Shape;1398;p186"/>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9" name="Google Shape;1399;p186"/>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0" name="Google Shape;1400;p186"/>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algn="r">
              <a:lnSpc>
                <a:spcPct val="100000"/>
              </a:lnSpc>
              <a:spcBef>
                <a:spcPts val="0"/>
              </a:spcBef>
              <a:spcAft>
                <a:spcPts val="0"/>
              </a:spcAft>
              <a:buNone/>
              <a:defRPr/>
            </a:lvl1pPr>
            <a:lvl2pPr indent="0" lvl="1" marL="0" algn="r">
              <a:lnSpc>
                <a:spcPct val="100000"/>
              </a:lnSpc>
              <a:spcBef>
                <a:spcPts val="0"/>
              </a:spcBef>
              <a:spcAft>
                <a:spcPts val="0"/>
              </a:spcAft>
              <a:buNone/>
              <a:defRPr/>
            </a:lvl2pPr>
            <a:lvl3pPr indent="0" lvl="2" marL="0" algn="r">
              <a:lnSpc>
                <a:spcPct val="100000"/>
              </a:lnSpc>
              <a:spcBef>
                <a:spcPts val="0"/>
              </a:spcBef>
              <a:spcAft>
                <a:spcPts val="0"/>
              </a:spcAft>
              <a:buNone/>
              <a:defRPr/>
            </a:lvl3pPr>
            <a:lvl4pPr indent="0" lvl="3" marL="0" algn="r">
              <a:lnSpc>
                <a:spcPct val="100000"/>
              </a:lnSpc>
              <a:spcBef>
                <a:spcPts val="0"/>
              </a:spcBef>
              <a:spcAft>
                <a:spcPts val="0"/>
              </a:spcAft>
              <a:buNone/>
              <a:defRPr/>
            </a:lvl4pPr>
            <a:lvl5pPr indent="0" lvl="4" marL="0" algn="r">
              <a:lnSpc>
                <a:spcPct val="100000"/>
              </a:lnSpc>
              <a:spcBef>
                <a:spcPts val="0"/>
              </a:spcBef>
              <a:spcAft>
                <a:spcPts val="0"/>
              </a:spcAft>
              <a:buNone/>
              <a:defRPr/>
            </a:lvl5pPr>
            <a:lvl6pPr indent="0" lvl="5" marL="0" algn="r">
              <a:lnSpc>
                <a:spcPct val="100000"/>
              </a:lnSpc>
              <a:spcBef>
                <a:spcPts val="0"/>
              </a:spcBef>
              <a:spcAft>
                <a:spcPts val="0"/>
              </a:spcAft>
              <a:buNone/>
              <a:defRPr/>
            </a:lvl6pPr>
            <a:lvl7pPr indent="0" lvl="6" marL="0" algn="r">
              <a:lnSpc>
                <a:spcPct val="100000"/>
              </a:lnSpc>
              <a:spcBef>
                <a:spcPts val="0"/>
              </a:spcBef>
              <a:spcAft>
                <a:spcPts val="0"/>
              </a:spcAft>
              <a:buNone/>
              <a:defRPr/>
            </a:lvl7pPr>
            <a:lvl8pPr indent="0" lvl="7" marL="0" algn="r">
              <a:lnSpc>
                <a:spcPct val="100000"/>
              </a:lnSpc>
              <a:spcBef>
                <a:spcPts val="0"/>
              </a:spcBef>
              <a:spcAft>
                <a:spcPts val="0"/>
              </a:spcAft>
              <a:buNone/>
              <a:defRPr/>
            </a:lvl8pPr>
            <a:lvl9pPr indent="0" lvl="8" mar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7.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slideLayout" Target="../slideLayouts/slideLayout127.xml"/><Relationship Id="rId3" Type="http://schemas.openxmlformats.org/officeDocument/2006/relationships/slideLayout" Target="../slideLayouts/slideLayout128.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5" Type="http://schemas.openxmlformats.org/officeDocument/2006/relationships/slideLayout" Target="../slideLayouts/slideLayout130.xml"/><Relationship Id="rId6" Type="http://schemas.openxmlformats.org/officeDocument/2006/relationships/slideLayout" Target="../slideLayouts/slideLayout131.xml"/><Relationship Id="rId7" Type="http://schemas.openxmlformats.org/officeDocument/2006/relationships/slideLayout" Target="../slideLayouts/slideLayout132.xml"/><Relationship Id="rId8" Type="http://schemas.openxmlformats.org/officeDocument/2006/relationships/slideLayout" Target="../slideLayouts/slideLayout133.xml"/><Relationship Id="rId11" Type="http://schemas.openxmlformats.org/officeDocument/2006/relationships/slideLayout" Target="../slideLayouts/slideLayout136.xml"/><Relationship Id="rId10" Type="http://schemas.openxmlformats.org/officeDocument/2006/relationships/slideLayout" Target="../slideLayouts/slideLayout135.xml"/><Relationship Id="rId12" Type="http://schemas.openxmlformats.org/officeDocument/2006/relationships/theme" Target="../theme/theme2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2" Type="http://schemas.openxmlformats.org/officeDocument/2006/relationships/theme" Target="../theme/theme10.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slideLayout" Target="../slideLayouts/slideLayout150.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5" Type="http://schemas.openxmlformats.org/officeDocument/2006/relationships/slideLayout" Target="../slideLayouts/slideLayout152.xml"/><Relationship Id="rId6" Type="http://schemas.openxmlformats.org/officeDocument/2006/relationships/slideLayout" Target="../slideLayouts/slideLayout153.xml"/><Relationship Id="rId7" Type="http://schemas.openxmlformats.org/officeDocument/2006/relationships/slideLayout" Target="../slideLayouts/slideLayout154.xml"/><Relationship Id="rId8" Type="http://schemas.openxmlformats.org/officeDocument/2006/relationships/slideLayout" Target="../slideLayouts/slideLayout155.xml"/><Relationship Id="rId11" Type="http://schemas.openxmlformats.org/officeDocument/2006/relationships/slideLayout" Target="../slideLayouts/slideLayout158.xml"/><Relationship Id="rId10" Type="http://schemas.openxmlformats.org/officeDocument/2006/relationships/slideLayout" Target="../slideLayouts/slideLayout157.xml"/><Relationship Id="rId12" Type="http://schemas.openxmlformats.org/officeDocument/2006/relationships/theme" Target="../theme/theme25.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slideLayout" Target="../slideLayouts/slideLayout160.xml"/><Relationship Id="rId3" Type="http://schemas.openxmlformats.org/officeDocument/2006/relationships/slideLayout" Target="../slideLayouts/slideLayout161.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5" Type="http://schemas.openxmlformats.org/officeDocument/2006/relationships/slideLayout" Target="../slideLayouts/slideLayout163.xml"/><Relationship Id="rId6" Type="http://schemas.openxmlformats.org/officeDocument/2006/relationships/slideLayout" Target="../slideLayouts/slideLayout164.xml"/><Relationship Id="rId7" Type="http://schemas.openxmlformats.org/officeDocument/2006/relationships/slideLayout" Target="../slideLayouts/slideLayout165.xml"/><Relationship Id="rId8" Type="http://schemas.openxmlformats.org/officeDocument/2006/relationships/slideLayout" Target="../slideLayouts/slideLayout166.xml"/><Relationship Id="rId11" Type="http://schemas.openxmlformats.org/officeDocument/2006/relationships/slideLayout" Target="../slideLayouts/slideLayout169.xml"/><Relationship Id="rId10" Type="http://schemas.openxmlformats.org/officeDocument/2006/relationships/slideLayout" Target="../slideLayouts/slideLayout168.xml"/><Relationship Id="rId12" Type="http://schemas.openxmlformats.org/officeDocument/2006/relationships/theme" Target="../theme/theme1.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slideLayout" Target="../slideLayouts/slideLayout171.xml"/><Relationship Id="rId3" Type="http://schemas.openxmlformats.org/officeDocument/2006/relationships/slideLayout" Target="../slideLayouts/slideLayout172.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5" Type="http://schemas.openxmlformats.org/officeDocument/2006/relationships/slideLayout" Target="../slideLayouts/slideLayout174.xml"/><Relationship Id="rId6" Type="http://schemas.openxmlformats.org/officeDocument/2006/relationships/slideLayout" Target="../slideLayouts/slideLayout175.xml"/><Relationship Id="rId7" Type="http://schemas.openxmlformats.org/officeDocument/2006/relationships/slideLayout" Target="../slideLayouts/slideLayout176.xml"/><Relationship Id="rId8" Type="http://schemas.openxmlformats.org/officeDocument/2006/relationships/slideLayout" Target="../slideLayouts/slideLayout177.xml"/><Relationship Id="rId11" Type="http://schemas.openxmlformats.org/officeDocument/2006/relationships/slideLayout" Target="../slideLayouts/slideLayout180.xml"/><Relationship Id="rId10" Type="http://schemas.openxmlformats.org/officeDocument/2006/relationships/slideLayout" Target="../slideLayouts/slideLayout179.xml"/><Relationship Id="rId1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2" Type="http://schemas.openxmlformats.org/officeDocument/2006/relationships/theme" Target="../theme/theme19.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11" Type="http://schemas.openxmlformats.org/officeDocument/2006/relationships/slideLayout" Target="../slideLayouts/slideLayout202.xml"/><Relationship Id="rId10" Type="http://schemas.openxmlformats.org/officeDocument/2006/relationships/slideLayout" Target="../slideLayouts/slideLayout201.xml"/><Relationship Id="rId12" Type="http://schemas.openxmlformats.org/officeDocument/2006/relationships/theme" Target="../theme/theme23.xml"/></Relationships>
</file>

<file path=ppt/slideMasters/_rels/slideMaster17.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2" Type="http://schemas.openxmlformats.org/officeDocument/2006/relationships/theme" Target="../theme/theme20.xml"/></Relationships>
</file>

<file path=ppt/slideMasters/_rels/slideMaster18.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slideLayout" Target="../slideLayouts/slideLayout215.xml"/><Relationship Id="rId3" Type="http://schemas.openxmlformats.org/officeDocument/2006/relationships/slideLayout" Target="../slideLayouts/slideLayout216.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5" Type="http://schemas.openxmlformats.org/officeDocument/2006/relationships/slideLayout" Target="../slideLayouts/slideLayout218.xml"/><Relationship Id="rId6" Type="http://schemas.openxmlformats.org/officeDocument/2006/relationships/slideLayout" Target="../slideLayouts/slideLayout219.xml"/><Relationship Id="rId7" Type="http://schemas.openxmlformats.org/officeDocument/2006/relationships/slideLayout" Target="../slideLayouts/slideLayout220.xml"/><Relationship Id="rId8" Type="http://schemas.openxmlformats.org/officeDocument/2006/relationships/slideLayout" Target="../slideLayouts/slideLayout221.xml"/><Relationship Id="rId11" Type="http://schemas.openxmlformats.org/officeDocument/2006/relationships/slideLayout" Target="../slideLayouts/slideLayout224.xml"/><Relationship Id="rId10" Type="http://schemas.openxmlformats.org/officeDocument/2006/relationships/slideLayout" Target="../slideLayouts/slideLayout223.xml"/><Relationship Id="rId12" Type="http://schemas.openxmlformats.org/officeDocument/2006/relationships/theme" Target="../theme/theme11.xml"/></Relationships>
</file>

<file path=ppt/slideMasters/_rels/slideMaster19.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slideLayout" Target="../slideLayouts/slideLayout226.xml"/><Relationship Id="rId3" Type="http://schemas.openxmlformats.org/officeDocument/2006/relationships/slideLayout" Target="../slideLayouts/slideLayout227.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5" Type="http://schemas.openxmlformats.org/officeDocument/2006/relationships/slideLayout" Target="../slideLayouts/slideLayout229.xml"/><Relationship Id="rId6" Type="http://schemas.openxmlformats.org/officeDocument/2006/relationships/slideLayout" Target="../slideLayouts/slideLayout230.xml"/><Relationship Id="rId7" Type="http://schemas.openxmlformats.org/officeDocument/2006/relationships/slideLayout" Target="../slideLayouts/slideLayout231.xml"/><Relationship Id="rId8" Type="http://schemas.openxmlformats.org/officeDocument/2006/relationships/slideLayout" Target="../slideLayouts/slideLayout232.xml"/><Relationship Id="rId11" Type="http://schemas.openxmlformats.org/officeDocument/2006/relationships/slideLayout" Target="../slideLayouts/slideLayout235.xml"/><Relationship Id="rId10" Type="http://schemas.openxmlformats.org/officeDocument/2006/relationships/slideLayout" Target="../slideLayouts/slideLayout234.xml"/><Relationship Id="rId12"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theme" Target="../theme/theme1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slideLayout" Target="../slideLayouts/slideLayout237.xml"/><Relationship Id="rId3" Type="http://schemas.openxmlformats.org/officeDocument/2006/relationships/slideLayout" Target="../slideLayouts/slideLayout238.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5" Type="http://schemas.openxmlformats.org/officeDocument/2006/relationships/slideLayout" Target="../slideLayouts/slideLayout240.xml"/><Relationship Id="rId6" Type="http://schemas.openxmlformats.org/officeDocument/2006/relationships/slideLayout" Target="../slideLayouts/slideLayout241.xml"/><Relationship Id="rId7" Type="http://schemas.openxmlformats.org/officeDocument/2006/relationships/slideLayout" Target="../slideLayouts/slideLayout242.xml"/><Relationship Id="rId8" Type="http://schemas.openxmlformats.org/officeDocument/2006/relationships/slideLayout" Target="../slideLayouts/slideLayout243.xml"/><Relationship Id="rId11" Type="http://schemas.openxmlformats.org/officeDocument/2006/relationships/slideLayout" Target="../slideLayouts/slideLayout246.xml"/><Relationship Id="rId10" Type="http://schemas.openxmlformats.org/officeDocument/2006/relationships/slideLayout" Target="../slideLayouts/slideLayout245.xml"/><Relationship Id="rId12" Type="http://schemas.openxmlformats.org/officeDocument/2006/relationships/theme" Target="../theme/theme2.xml"/></Relationships>
</file>

<file path=ppt/slideMasters/_rels/slideMaster21.xml.rels><?xml version="1.0" encoding="UTF-8" standalone="yes"?><Relationships xmlns="http://schemas.openxmlformats.org/package/2006/relationships"><Relationship Id="rId1" Type="http://schemas.openxmlformats.org/officeDocument/2006/relationships/slideLayout" Target="../slideLayouts/slideLayout247.xml"/><Relationship Id="rId2" Type="http://schemas.openxmlformats.org/officeDocument/2006/relationships/slideLayout" Target="../slideLayouts/slideLayout248.xml"/><Relationship Id="rId3" Type="http://schemas.openxmlformats.org/officeDocument/2006/relationships/slideLayout" Target="../slideLayouts/slideLayout249.xml"/><Relationship Id="rId4" Type="http://schemas.openxmlformats.org/officeDocument/2006/relationships/slideLayout" Target="../slideLayouts/slideLayout250.xml"/><Relationship Id="rId9" Type="http://schemas.openxmlformats.org/officeDocument/2006/relationships/slideLayout" Target="../slideLayouts/slideLayout255.xml"/><Relationship Id="rId5" Type="http://schemas.openxmlformats.org/officeDocument/2006/relationships/slideLayout" Target="../slideLayouts/slideLayout251.xml"/><Relationship Id="rId6" Type="http://schemas.openxmlformats.org/officeDocument/2006/relationships/slideLayout" Target="../slideLayouts/slideLayout252.xml"/><Relationship Id="rId7" Type="http://schemas.openxmlformats.org/officeDocument/2006/relationships/slideLayout" Target="../slideLayouts/slideLayout253.xml"/><Relationship Id="rId8" Type="http://schemas.openxmlformats.org/officeDocument/2006/relationships/slideLayout" Target="../slideLayouts/slideLayout254.xml"/><Relationship Id="rId11" Type="http://schemas.openxmlformats.org/officeDocument/2006/relationships/slideLayout" Target="../slideLayouts/slideLayout257.xml"/><Relationship Id="rId10" Type="http://schemas.openxmlformats.org/officeDocument/2006/relationships/slideLayout" Target="../slideLayouts/slideLayout256.xml"/><Relationship Id="rId12" Type="http://schemas.openxmlformats.org/officeDocument/2006/relationships/theme" Target="../theme/theme3.xml"/></Relationships>
</file>

<file path=ppt/slideMasters/_rels/slideMaster22.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slideLayout" Target="../slideLayouts/slideLayout259.xml"/><Relationship Id="rId3" Type="http://schemas.openxmlformats.org/officeDocument/2006/relationships/slideLayout" Target="../slideLayouts/slideLayout260.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5" Type="http://schemas.openxmlformats.org/officeDocument/2006/relationships/slideLayout" Target="../slideLayouts/slideLayout262.xml"/><Relationship Id="rId6" Type="http://schemas.openxmlformats.org/officeDocument/2006/relationships/slideLayout" Target="../slideLayouts/slideLayout263.xml"/><Relationship Id="rId7" Type="http://schemas.openxmlformats.org/officeDocument/2006/relationships/slideLayout" Target="../slideLayouts/slideLayout264.xml"/><Relationship Id="rId8" Type="http://schemas.openxmlformats.org/officeDocument/2006/relationships/slideLayout" Target="../slideLayouts/slideLayout265.xml"/><Relationship Id="rId11" Type="http://schemas.openxmlformats.org/officeDocument/2006/relationships/slideLayout" Target="../slideLayouts/slideLayout268.xml"/><Relationship Id="rId10" Type="http://schemas.openxmlformats.org/officeDocument/2006/relationships/slideLayout" Target="../slideLayouts/slideLayout267.xml"/><Relationship Id="rId12" Type="http://schemas.openxmlformats.org/officeDocument/2006/relationships/theme" Target="../theme/theme5.xml"/></Relationships>
</file>

<file path=ppt/slideMasters/_rels/slideMaster23.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slideLayout" Target="../slideLayouts/slideLayout270.xml"/><Relationship Id="rId3" Type="http://schemas.openxmlformats.org/officeDocument/2006/relationships/slideLayout" Target="../slideLayouts/slideLayout271.xml"/><Relationship Id="rId4" Type="http://schemas.openxmlformats.org/officeDocument/2006/relationships/slideLayout" Target="../slideLayouts/slideLayout272.xml"/><Relationship Id="rId9" Type="http://schemas.openxmlformats.org/officeDocument/2006/relationships/slideLayout" Target="../slideLayouts/slideLayout277.xml"/><Relationship Id="rId5" Type="http://schemas.openxmlformats.org/officeDocument/2006/relationships/slideLayout" Target="../slideLayouts/slideLayout273.xml"/><Relationship Id="rId6" Type="http://schemas.openxmlformats.org/officeDocument/2006/relationships/slideLayout" Target="../slideLayouts/slideLayout274.xml"/><Relationship Id="rId7" Type="http://schemas.openxmlformats.org/officeDocument/2006/relationships/slideLayout" Target="../slideLayouts/slideLayout275.xml"/><Relationship Id="rId8" Type="http://schemas.openxmlformats.org/officeDocument/2006/relationships/slideLayout" Target="../slideLayouts/slideLayout276.xml"/><Relationship Id="rId11" Type="http://schemas.openxmlformats.org/officeDocument/2006/relationships/slideLayout" Target="../slideLayouts/slideLayout279.xml"/><Relationship Id="rId10" Type="http://schemas.openxmlformats.org/officeDocument/2006/relationships/slideLayout" Target="../slideLayouts/slideLayout278.xml"/><Relationship Id="rId12" Type="http://schemas.openxmlformats.org/officeDocument/2006/relationships/theme" Target="../theme/theme12.xml"/></Relationships>
</file>

<file path=ppt/slideMasters/_rels/slideMaster24.xml.rels><?xml version="1.0" encoding="UTF-8" standalone="yes"?><Relationships xmlns="http://schemas.openxmlformats.org/package/2006/relationships"><Relationship Id="rId1" Type="http://schemas.openxmlformats.org/officeDocument/2006/relationships/slideLayout" Target="../slideLayouts/slideLayout280.xml"/><Relationship Id="rId2" Type="http://schemas.openxmlformats.org/officeDocument/2006/relationships/slideLayout" Target="../slideLayouts/slideLayout281.xml"/><Relationship Id="rId3" Type="http://schemas.openxmlformats.org/officeDocument/2006/relationships/slideLayout" Target="../slideLayouts/slideLayout282.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5" Type="http://schemas.openxmlformats.org/officeDocument/2006/relationships/slideLayout" Target="../slideLayouts/slideLayout284.xml"/><Relationship Id="rId6" Type="http://schemas.openxmlformats.org/officeDocument/2006/relationships/slideLayout" Target="../slideLayouts/slideLayout285.xml"/><Relationship Id="rId7" Type="http://schemas.openxmlformats.org/officeDocument/2006/relationships/slideLayout" Target="../slideLayouts/slideLayout286.xml"/><Relationship Id="rId8" Type="http://schemas.openxmlformats.org/officeDocument/2006/relationships/slideLayout" Target="../slideLayouts/slideLayout287.xml"/><Relationship Id="rId11" Type="http://schemas.openxmlformats.org/officeDocument/2006/relationships/slideLayout" Target="../slideLayouts/slideLayout290.xml"/><Relationship Id="rId10" Type="http://schemas.openxmlformats.org/officeDocument/2006/relationships/slideLayout" Target="../slideLayouts/slideLayout289.xml"/><Relationship Id="rId12" Type="http://schemas.openxmlformats.org/officeDocument/2006/relationships/theme" Target="../theme/theme8.xml"/></Relationships>
</file>

<file path=ppt/slideMasters/_rels/slideMaster25.xml.rels><?xml version="1.0" encoding="UTF-8" standalone="yes"?><Relationships xmlns="http://schemas.openxmlformats.org/package/2006/relationships"><Relationship Id="rId1" Type="http://schemas.openxmlformats.org/officeDocument/2006/relationships/slideLayout" Target="../slideLayouts/slideLayout291.xml"/><Relationship Id="rId2" Type="http://schemas.openxmlformats.org/officeDocument/2006/relationships/slideLayout" Target="../slideLayouts/slideLayout292.xml"/><Relationship Id="rId3" Type="http://schemas.openxmlformats.org/officeDocument/2006/relationships/slideLayout" Target="../slideLayouts/slideLayout293.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5" Type="http://schemas.openxmlformats.org/officeDocument/2006/relationships/slideLayout" Target="../slideLayouts/slideLayout295.xml"/><Relationship Id="rId6" Type="http://schemas.openxmlformats.org/officeDocument/2006/relationships/slideLayout" Target="../slideLayouts/slideLayout296.xml"/><Relationship Id="rId7" Type="http://schemas.openxmlformats.org/officeDocument/2006/relationships/slideLayout" Target="../slideLayouts/slideLayout297.xml"/><Relationship Id="rId8" Type="http://schemas.openxmlformats.org/officeDocument/2006/relationships/slideLayout" Target="../slideLayouts/slideLayout298.xml"/><Relationship Id="rId11" Type="http://schemas.openxmlformats.org/officeDocument/2006/relationships/slideLayout" Target="../slideLayouts/slideLayout301.xml"/><Relationship Id="rId10" Type="http://schemas.openxmlformats.org/officeDocument/2006/relationships/slideLayout" Target="../slideLayouts/slideLayout300.xml"/><Relationship Id="rId12" Type="http://schemas.openxmlformats.org/officeDocument/2006/relationships/theme" Target="../theme/theme24.xml"/></Relationships>
</file>

<file path=ppt/slideMasters/_rels/slideMaster26.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11" Type="http://schemas.openxmlformats.org/officeDocument/2006/relationships/slideLayout" Target="../slideLayouts/slideLayout312.xml"/><Relationship Id="rId10" Type="http://schemas.openxmlformats.org/officeDocument/2006/relationships/slideLayout" Target="../slideLayouts/slideLayout311.xml"/><Relationship Id="rId12"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slideLayout" Target="../slideLayouts/slideLayout314.xml"/><Relationship Id="rId3" Type="http://schemas.openxmlformats.org/officeDocument/2006/relationships/slideLayout" Target="../slideLayouts/slideLayout315.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5" Type="http://schemas.openxmlformats.org/officeDocument/2006/relationships/slideLayout" Target="../slideLayouts/slideLayout317.xml"/><Relationship Id="rId6" Type="http://schemas.openxmlformats.org/officeDocument/2006/relationships/slideLayout" Target="../slideLayouts/slideLayout318.xml"/><Relationship Id="rId7" Type="http://schemas.openxmlformats.org/officeDocument/2006/relationships/slideLayout" Target="../slideLayouts/slideLayout319.xml"/><Relationship Id="rId8" Type="http://schemas.openxmlformats.org/officeDocument/2006/relationships/slideLayout" Target="../slideLayouts/slideLayout320.xml"/><Relationship Id="rId11" Type="http://schemas.openxmlformats.org/officeDocument/2006/relationships/slideLayout" Target="../slideLayouts/slideLayout323.xml"/><Relationship Id="rId10" Type="http://schemas.openxmlformats.org/officeDocument/2006/relationships/slideLayout" Target="../slideLayouts/slideLayout322.xml"/><Relationship Id="rId12" Type="http://schemas.openxmlformats.org/officeDocument/2006/relationships/theme" Target="../theme/theme1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1" Type="http://schemas.openxmlformats.org/officeDocument/2006/relationships/theme" Target="../theme/theme22.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theme" Target="../theme/theme18.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11" Type="http://schemas.openxmlformats.org/officeDocument/2006/relationships/slideLayout" Target="../slideLayouts/slideLayout79.xml"/><Relationship Id="rId10" Type="http://schemas.openxmlformats.org/officeDocument/2006/relationships/slideLayout" Target="../slideLayouts/slideLayout78.xml"/><Relationship Id="rId13" Type="http://schemas.openxmlformats.org/officeDocument/2006/relationships/theme" Target="../theme/theme17.xml"/><Relationship Id="rId12"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theme" Target="../theme/theme7.xml"/><Relationship Id="rId12"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2"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2" Type="http://schemas.openxmlformats.org/officeDocument/2006/relationships/theme" Target="../theme/theme28.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3"/>
            </a:gs>
            <a:gs pos="100000">
              <a:schemeClr val="accent4"/>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1601150" y="874250"/>
            <a:ext cx="5941500" cy="453000"/>
          </a:xfrm>
          <a:prstGeom prst="rect">
            <a:avLst/>
          </a:prstGeom>
          <a:noFill/>
          <a:ln>
            <a:noFill/>
          </a:ln>
          <a:effectLst>
            <a:outerShdw blurRad="71438" rotWithShape="0" algn="bl" dir="5400000" dist="19050">
              <a:schemeClr val="lt1">
                <a:alpha val="29803"/>
              </a:schemeClr>
            </a:outerShdw>
          </a:effectLst>
        </p:spPr>
        <p:txBody>
          <a:bodyPr anchorCtr="0" anchor="ctr" bIns="0" lIns="0" spcFirstLastPara="1" rIns="0" wrap="square" tIns="0">
            <a:noAutofit/>
          </a:bodyPr>
          <a:lstStyle>
            <a:lvl1pPr lvl="0"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1pPr>
            <a:lvl2pPr lvl="1"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2pPr>
            <a:lvl3pPr lvl="2"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3pPr>
            <a:lvl4pPr lvl="3"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4pPr>
            <a:lvl5pPr lvl="4"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5pPr>
            <a:lvl6pPr lvl="5"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6pPr>
            <a:lvl7pPr lvl="6"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7pPr>
            <a:lvl8pPr lvl="7"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8pPr>
            <a:lvl9pPr lvl="8" marR="0" rtl="0" algn="ctr">
              <a:lnSpc>
                <a:spcPct val="90000"/>
              </a:lnSpc>
              <a:spcBef>
                <a:spcPts val="0"/>
              </a:spcBef>
              <a:spcAft>
                <a:spcPts val="0"/>
              </a:spcAft>
              <a:buClr>
                <a:schemeClr val="dk1"/>
              </a:buClr>
              <a:buSzPts val="1600"/>
              <a:buFont typeface="Abril Fatface"/>
              <a:buNone/>
              <a:defRPr b="0" i="0" sz="1600" u="none" cap="none" strike="noStrike">
                <a:solidFill>
                  <a:schemeClr val="dk1"/>
                </a:solidFill>
                <a:latin typeface="Abril Fatface"/>
                <a:ea typeface="Abril Fatface"/>
                <a:cs typeface="Abril Fatface"/>
                <a:sym typeface="Abril Fatface"/>
              </a:defRPr>
            </a:lvl9pPr>
          </a:lstStyle>
          <a:p/>
        </p:txBody>
      </p:sp>
      <p:sp>
        <p:nvSpPr>
          <p:cNvPr id="7" name="Google Shape;7;p59"/>
          <p:cNvSpPr txBox="1"/>
          <p:nvPr>
            <p:ph idx="1" type="body"/>
          </p:nvPr>
        </p:nvSpPr>
        <p:spPr>
          <a:xfrm>
            <a:off x="1601235" y="1533975"/>
            <a:ext cx="5941500" cy="27384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600"/>
              </a:spcBef>
              <a:spcAft>
                <a:spcPts val="0"/>
              </a:spcAft>
              <a:buClr>
                <a:srgbClr val="E5C575"/>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1pPr>
            <a:lvl2pPr indent="-342900" lvl="1" marL="914400" marR="0" rtl="0" algn="l">
              <a:lnSpc>
                <a:spcPct val="115000"/>
              </a:lnSpc>
              <a:spcBef>
                <a:spcPts val="0"/>
              </a:spcBef>
              <a:spcAft>
                <a:spcPts val="0"/>
              </a:spcAft>
              <a:buClr>
                <a:srgbClr val="BD9239"/>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2pPr>
            <a:lvl3pPr indent="-342900" lvl="2" marL="1371600" marR="0" rtl="0" algn="l">
              <a:lnSpc>
                <a:spcPct val="115000"/>
              </a:lnSpc>
              <a:spcBef>
                <a:spcPts val="0"/>
              </a:spcBef>
              <a:spcAft>
                <a:spcPts val="0"/>
              </a:spcAft>
              <a:buClr>
                <a:srgbClr val="BD9239"/>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3pPr>
            <a:lvl4pPr indent="-342900" lvl="3" marL="18288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4pPr>
            <a:lvl5pPr indent="-342900" lvl="4" marL="22860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5pPr>
            <a:lvl6pPr indent="-342900" lvl="5" marL="27432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6pPr>
            <a:lvl7pPr indent="-342900" lvl="6" marL="32004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7pPr>
            <a:lvl8pPr indent="-342900" lvl="7" marL="36576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8pPr>
            <a:lvl9pPr indent="-342900" lvl="8" marL="4114800" marR="0" rtl="0" algn="l">
              <a:lnSpc>
                <a:spcPct val="115000"/>
              </a:lnSpc>
              <a:spcBef>
                <a:spcPts val="0"/>
              </a:spcBef>
              <a:spcAft>
                <a:spcPts val="0"/>
              </a:spcAft>
              <a:buClr>
                <a:schemeClr val="dk1"/>
              </a:buClr>
              <a:buSzPts val="1800"/>
              <a:buFont typeface="Montserrat Light"/>
              <a:buChar char="○"/>
              <a:defRPr b="0" i="0" sz="1800" u="none" cap="none" strike="noStrike">
                <a:solidFill>
                  <a:schemeClr val="dk1"/>
                </a:solidFill>
                <a:latin typeface="Montserrat Light"/>
                <a:ea typeface="Montserrat Light"/>
                <a:cs typeface="Montserrat Light"/>
                <a:sym typeface="Montserrat Light"/>
              </a:defRPr>
            </a:lvl9pPr>
          </a:lstStyle>
          <a:p/>
        </p:txBody>
      </p:sp>
      <p:sp>
        <p:nvSpPr>
          <p:cNvPr id="8" name="Google Shape;8;p59"/>
          <p:cNvSpPr txBox="1"/>
          <p:nvPr>
            <p:ph idx="12" type="sldNum"/>
          </p:nvPr>
        </p:nvSpPr>
        <p:spPr>
          <a:xfrm>
            <a:off x="4297650" y="4542725"/>
            <a:ext cx="548700" cy="2634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1pPr>
            <a:lvl2pPr indent="0" lvl="1"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2pPr>
            <a:lvl3pPr indent="0" lvl="2"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3pPr>
            <a:lvl4pPr indent="0" lvl="3"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4pPr>
            <a:lvl5pPr indent="0" lvl="4"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5pPr>
            <a:lvl6pPr indent="0" lvl="5"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6pPr>
            <a:lvl7pPr indent="0" lvl="6"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7pPr>
            <a:lvl8pPr indent="0" lvl="7"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8pPr>
            <a:lvl9pPr indent="0" lvl="8" marL="0" marR="0" rtl="0" algn="ctr">
              <a:lnSpc>
                <a:spcPct val="100000"/>
              </a:lnSpc>
              <a:spcBef>
                <a:spcPts val="0"/>
              </a:spcBef>
              <a:spcAft>
                <a:spcPts val="0"/>
              </a:spcAft>
              <a:buClr>
                <a:srgbClr val="000000"/>
              </a:buClr>
              <a:buSzPts val="1100"/>
              <a:buFont typeface="Arial"/>
              <a:buNone/>
              <a:defRPr b="0" i="0" sz="1100" u="none" cap="none" strike="noStrike">
                <a:solidFill>
                  <a:srgbClr val="E5C575"/>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9" name="Shape 1599"/>
        <p:cNvGrpSpPr/>
        <p:nvPr/>
      </p:nvGrpSpPr>
      <p:grpSpPr>
        <a:xfrm>
          <a:off x="0" y="0"/>
          <a:ext cx="0" cy="0"/>
          <a:chOff x="0" y="0"/>
          <a:chExt cx="0" cy="0"/>
        </a:xfrm>
      </p:grpSpPr>
      <p:sp>
        <p:nvSpPr>
          <p:cNvPr id="1600" name="Google Shape;1600;p90"/>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01" name="Google Shape;1601;p90"/>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602" name="Google Shape;1602;p90"/>
          <p:cNvSpPr txBox="1"/>
          <p:nvPr>
            <p:ph idx="10" type="dt"/>
          </p:nvPr>
        </p:nvSpPr>
        <p:spPr>
          <a:xfrm>
            <a:off x="1042987" y="4840184"/>
            <a:ext cx="903429"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3" name="Google Shape;1603;p90"/>
          <p:cNvSpPr txBox="1"/>
          <p:nvPr>
            <p:ph idx="11" type="ftr"/>
          </p:nvPr>
        </p:nvSpPr>
        <p:spPr>
          <a:xfrm>
            <a:off x="2170318" y="4840184"/>
            <a:ext cx="4710623"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04" name="Google Shape;1604;p90"/>
          <p:cNvSpPr txBox="1"/>
          <p:nvPr>
            <p:ph idx="12" type="sldNum"/>
          </p:nvPr>
        </p:nvSpPr>
        <p:spPr>
          <a:xfrm>
            <a:off x="7104554" y="4840184"/>
            <a:ext cx="1197219" cy="303461"/>
          </a:xfrm>
          <a:prstGeom prst="rect">
            <a:avLst/>
          </a:prstGeom>
          <a:noFill/>
          <a:ln>
            <a:noFill/>
          </a:ln>
        </p:spPr>
        <p:txBody>
          <a:bodyPr anchorCtr="0" anchor="ctr" bIns="34275" lIns="68350" spcFirstLastPara="1" rIns="68350"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05" name="Google Shape;1605;p90"/>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3" name="Shape 1683"/>
        <p:cNvGrpSpPr/>
        <p:nvPr/>
      </p:nvGrpSpPr>
      <p:grpSpPr>
        <a:xfrm>
          <a:off x="0" y="0"/>
          <a:ext cx="0" cy="0"/>
          <a:chOff x="0" y="0"/>
          <a:chExt cx="0" cy="0"/>
        </a:xfrm>
      </p:grpSpPr>
      <p:sp>
        <p:nvSpPr>
          <p:cNvPr id="1684" name="Google Shape;1684;p92"/>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85" name="Google Shape;1685;p92"/>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686" name="Google Shape;1686;p92"/>
          <p:cNvSpPr txBox="1"/>
          <p:nvPr>
            <p:ph idx="10" type="dt"/>
          </p:nvPr>
        </p:nvSpPr>
        <p:spPr>
          <a:xfrm>
            <a:off x="1042987" y="4840178"/>
            <a:ext cx="903429"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87" name="Google Shape;1687;p92"/>
          <p:cNvSpPr txBox="1"/>
          <p:nvPr>
            <p:ph idx="11" type="ftr"/>
          </p:nvPr>
        </p:nvSpPr>
        <p:spPr>
          <a:xfrm>
            <a:off x="2170312" y="4840178"/>
            <a:ext cx="4710623"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688" name="Google Shape;1688;p92"/>
          <p:cNvSpPr txBox="1"/>
          <p:nvPr>
            <p:ph idx="12" type="sldNum"/>
          </p:nvPr>
        </p:nvSpPr>
        <p:spPr>
          <a:xfrm>
            <a:off x="7104554" y="4840178"/>
            <a:ext cx="1197219" cy="303461"/>
          </a:xfrm>
          <a:prstGeom prst="rect">
            <a:avLst/>
          </a:prstGeom>
          <a:noFill/>
          <a:ln>
            <a:noFill/>
          </a:ln>
        </p:spPr>
        <p:txBody>
          <a:bodyPr anchorCtr="0" anchor="ctr" bIns="34275" lIns="68350" spcFirstLastPara="1" rIns="68350"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89" name="Google Shape;1689;p92"/>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7" name="Shape 1767"/>
        <p:cNvGrpSpPr/>
        <p:nvPr/>
      </p:nvGrpSpPr>
      <p:grpSpPr>
        <a:xfrm>
          <a:off x="0" y="0"/>
          <a:ext cx="0" cy="0"/>
          <a:chOff x="0" y="0"/>
          <a:chExt cx="0" cy="0"/>
        </a:xfrm>
      </p:grpSpPr>
      <p:sp>
        <p:nvSpPr>
          <p:cNvPr id="1768" name="Google Shape;1768;p94"/>
          <p:cNvSpPr txBox="1"/>
          <p:nvPr>
            <p:ph type="title"/>
          </p:nvPr>
        </p:nvSpPr>
        <p:spPr>
          <a:xfrm>
            <a:off x="1028700" y="514352"/>
            <a:ext cx="7200900" cy="1114425"/>
          </a:xfrm>
          <a:prstGeom prst="rect">
            <a:avLst/>
          </a:prstGeom>
          <a:noFill/>
          <a:ln>
            <a:noFill/>
          </a:ln>
        </p:spPr>
        <p:txBody>
          <a:bodyPr anchorCtr="0" anchor="t" bIns="34275" lIns="68375" spcFirstLastPara="1" rIns="68375"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69" name="Google Shape;1769;p94"/>
          <p:cNvSpPr txBox="1"/>
          <p:nvPr>
            <p:ph idx="1" type="body"/>
          </p:nvPr>
        </p:nvSpPr>
        <p:spPr>
          <a:xfrm>
            <a:off x="1028700" y="1714500"/>
            <a:ext cx="7200900" cy="2686050"/>
          </a:xfrm>
          <a:prstGeom prst="rect">
            <a:avLst/>
          </a:prstGeom>
          <a:noFill/>
          <a:ln>
            <a:noFill/>
          </a:ln>
        </p:spPr>
        <p:txBody>
          <a:bodyPr anchorCtr="0" anchor="t" bIns="34275" lIns="68375" spcFirstLastPara="1" rIns="68375"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770" name="Google Shape;1770;p94"/>
          <p:cNvSpPr txBox="1"/>
          <p:nvPr>
            <p:ph idx="10" type="dt"/>
          </p:nvPr>
        </p:nvSpPr>
        <p:spPr>
          <a:xfrm>
            <a:off x="1042987" y="4840171"/>
            <a:ext cx="903429" cy="303461"/>
          </a:xfrm>
          <a:prstGeom prst="rect">
            <a:avLst/>
          </a:prstGeom>
          <a:noFill/>
          <a:ln>
            <a:noFill/>
          </a:ln>
        </p:spPr>
        <p:txBody>
          <a:bodyPr anchorCtr="0" anchor="ctr" bIns="34275" lIns="68375" spcFirstLastPara="1" rIns="6837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71" name="Google Shape;1771;p94"/>
          <p:cNvSpPr txBox="1"/>
          <p:nvPr>
            <p:ph idx="11" type="ftr"/>
          </p:nvPr>
        </p:nvSpPr>
        <p:spPr>
          <a:xfrm>
            <a:off x="2170305" y="4840171"/>
            <a:ext cx="4710623" cy="303461"/>
          </a:xfrm>
          <a:prstGeom prst="rect">
            <a:avLst/>
          </a:prstGeom>
          <a:noFill/>
          <a:ln>
            <a:noFill/>
          </a:ln>
        </p:spPr>
        <p:txBody>
          <a:bodyPr anchorCtr="0" anchor="ctr" bIns="34275" lIns="68375" spcFirstLastPara="1" rIns="6837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772" name="Google Shape;1772;p94"/>
          <p:cNvSpPr txBox="1"/>
          <p:nvPr>
            <p:ph idx="12" type="sldNum"/>
          </p:nvPr>
        </p:nvSpPr>
        <p:spPr>
          <a:xfrm>
            <a:off x="7104554" y="4840171"/>
            <a:ext cx="1197219" cy="303461"/>
          </a:xfrm>
          <a:prstGeom prst="rect">
            <a:avLst/>
          </a:prstGeom>
          <a:noFill/>
          <a:ln>
            <a:noFill/>
          </a:ln>
        </p:spPr>
        <p:txBody>
          <a:bodyPr anchorCtr="0" anchor="ctr" bIns="34275" lIns="68375" spcFirstLastPara="1" rIns="68375"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73" name="Google Shape;1773;p94"/>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51" name="Shape 1851"/>
        <p:cNvGrpSpPr/>
        <p:nvPr/>
      </p:nvGrpSpPr>
      <p:grpSpPr>
        <a:xfrm>
          <a:off x="0" y="0"/>
          <a:ext cx="0" cy="0"/>
          <a:chOff x="0" y="0"/>
          <a:chExt cx="0" cy="0"/>
        </a:xfrm>
      </p:grpSpPr>
      <p:sp>
        <p:nvSpPr>
          <p:cNvPr id="1852" name="Google Shape;1852;p96"/>
          <p:cNvSpPr/>
          <p:nvPr/>
        </p:nvSpPr>
        <p:spPr>
          <a:xfrm>
            <a:off x="132" y="4869179"/>
            <a:ext cx="9141619" cy="274320"/>
          </a:xfrm>
          <a:prstGeom prst="rect">
            <a:avLst/>
          </a:prstGeom>
          <a:solidFill>
            <a:srgbClr val="2D2922"/>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53" name="Google Shape;1853;p96"/>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54" name="Google Shape;1854;p96"/>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1855" name="Google Shape;1855;p96"/>
          <p:cNvSpPr txBox="1"/>
          <p:nvPr>
            <p:ph idx="11" type="ftr"/>
          </p:nvPr>
        </p:nvSpPr>
        <p:spPr>
          <a:xfrm>
            <a:off x="285882" y="4912287"/>
            <a:ext cx="6331619" cy="171928"/>
          </a:xfrm>
          <a:prstGeom prst="rect">
            <a:avLst/>
          </a:prstGeom>
          <a:noFill/>
          <a:ln>
            <a:noFill/>
          </a:ln>
        </p:spPr>
        <p:txBody>
          <a:bodyPr anchorCtr="0" anchor="ctr" bIns="34275" lIns="68375" spcFirstLastPara="1" rIns="683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56" name="Google Shape;1856;p96"/>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857" name="Google Shape;1857;p96"/>
          <p:cNvSpPr txBox="1"/>
          <p:nvPr>
            <p:ph idx="12" type="sldNum"/>
          </p:nvPr>
        </p:nvSpPr>
        <p:spPr>
          <a:xfrm>
            <a:off x="8515482" y="4912287"/>
            <a:ext cx="334771" cy="171928"/>
          </a:xfrm>
          <a:prstGeom prst="rect">
            <a:avLst/>
          </a:prstGeom>
          <a:noFill/>
          <a:ln>
            <a:noFill/>
          </a:ln>
        </p:spPr>
        <p:txBody>
          <a:bodyPr anchorCtr="0" anchor="ctr" bIns="34275" lIns="68375" spcFirstLastPara="1" rIns="683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3" name="Shape 1923"/>
        <p:cNvGrpSpPr/>
        <p:nvPr/>
      </p:nvGrpSpPr>
      <p:grpSpPr>
        <a:xfrm>
          <a:off x="0" y="0"/>
          <a:ext cx="0" cy="0"/>
          <a:chOff x="0" y="0"/>
          <a:chExt cx="0" cy="0"/>
        </a:xfrm>
      </p:grpSpPr>
      <p:sp>
        <p:nvSpPr>
          <p:cNvPr id="1924" name="Google Shape;1924;p98"/>
          <p:cNvSpPr/>
          <p:nvPr/>
        </p:nvSpPr>
        <p:spPr>
          <a:xfrm>
            <a:off x="129" y="4869179"/>
            <a:ext cx="9141619" cy="274320"/>
          </a:xfrm>
          <a:prstGeom prst="rect">
            <a:avLst/>
          </a:prstGeom>
          <a:solidFill>
            <a:srgbClr val="2D2922"/>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25" name="Google Shape;1925;p98"/>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26" name="Google Shape;1926;p98"/>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1927" name="Google Shape;1927;p98"/>
          <p:cNvSpPr txBox="1"/>
          <p:nvPr>
            <p:ph idx="11" type="ftr"/>
          </p:nvPr>
        </p:nvSpPr>
        <p:spPr>
          <a:xfrm>
            <a:off x="285879" y="4912287"/>
            <a:ext cx="6331619" cy="171928"/>
          </a:xfrm>
          <a:prstGeom prst="rect">
            <a:avLst/>
          </a:prstGeom>
          <a:noFill/>
          <a:ln>
            <a:noFill/>
          </a:ln>
        </p:spPr>
        <p:txBody>
          <a:bodyPr anchorCtr="0" anchor="ctr" bIns="34275" lIns="68375" spcFirstLastPara="1" rIns="683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28" name="Google Shape;1928;p98"/>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929" name="Google Shape;1929;p98"/>
          <p:cNvSpPr txBox="1"/>
          <p:nvPr>
            <p:ph idx="12" type="sldNum"/>
          </p:nvPr>
        </p:nvSpPr>
        <p:spPr>
          <a:xfrm>
            <a:off x="8515479" y="4912287"/>
            <a:ext cx="334771" cy="171928"/>
          </a:xfrm>
          <a:prstGeom prst="rect">
            <a:avLst/>
          </a:prstGeom>
          <a:noFill/>
          <a:ln>
            <a:noFill/>
          </a:ln>
        </p:spPr>
        <p:txBody>
          <a:bodyPr anchorCtr="0" anchor="ctr" bIns="34275" lIns="68375" spcFirstLastPara="1" rIns="683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5" name="Shape 1995"/>
        <p:cNvGrpSpPr/>
        <p:nvPr/>
      </p:nvGrpSpPr>
      <p:grpSpPr>
        <a:xfrm>
          <a:off x="0" y="0"/>
          <a:ext cx="0" cy="0"/>
          <a:chOff x="0" y="0"/>
          <a:chExt cx="0" cy="0"/>
        </a:xfrm>
      </p:grpSpPr>
      <p:sp>
        <p:nvSpPr>
          <p:cNvPr id="1996" name="Google Shape;1996;p100"/>
          <p:cNvSpPr/>
          <p:nvPr/>
        </p:nvSpPr>
        <p:spPr>
          <a:xfrm>
            <a:off x="125" y="4869179"/>
            <a:ext cx="9141619" cy="274320"/>
          </a:xfrm>
          <a:prstGeom prst="rect">
            <a:avLst/>
          </a:prstGeom>
          <a:solidFill>
            <a:srgbClr val="2D2922"/>
          </a:solidFill>
          <a:ln>
            <a:noFill/>
          </a:ln>
        </p:spPr>
        <p:txBody>
          <a:bodyPr anchorCtr="0" anchor="ctr" bIns="34275" lIns="68375" spcFirstLastPara="1" rIns="683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97" name="Google Shape;1997;p100"/>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98" name="Google Shape;1998;p100"/>
          <p:cNvSpPr txBox="1"/>
          <p:nvPr>
            <p:ph idx="1" type="body"/>
          </p:nvPr>
        </p:nvSpPr>
        <p:spPr>
          <a:xfrm>
            <a:off x="628650" y="1369219"/>
            <a:ext cx="7886700" cy="3263504"/>
          </a:xfrm>
          <a:prstGeom prst="rect">
            <a:avLst/>
          </a:prstGeom>
          <a:noFill/>
          <a:ln>
            <a:noFill/>
          </a:ln>
        </p:spPr>
        <p:txBody>
          <a:bodyPr anchorCtr="0" anchor="t" bIns="34275" lIns="68375" spcFirstLastPara="1" rIns="683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1999" name="Google Shape;1999;p100"/>
          <p:cNvSpPr txBox="1"/>
          <p:nvPr>
            <p:ph idx="11" type="ftr"/>
          </p:nvPr>
        </p:nvSpPr>
        <p:spPr>
          <a:xfrm>
            <a:off x="285875" y="4912287"/>
            <a:ext cx="6331619" cy="171928"/>
          </a:xfrm>
          <a:prstGeom prst="rect">
            <a:avLst/>
          </a:prstGeom>
          <a:noFill/>
          <a:ln>
            <a:noFill/>
          </a:ln>
        </p:spPr>
        <p:txBody>
          <a:bodyPr anchorCtr="0" anchor="ctr" bIns="34275" lIns="68375" spcFirstLastPara="1" rIns="683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00" name="Google Shape;2000;p100"/>
          <p:cNvSpPr txBox="1"/>
          <p:nvPr>
            <p:ph idx="10" type="dt"/>
          </p:nvPr>
        </p:nvSpPr>
        <p:spPr>
          <a:xfrm>
            <a:off x="7264454" y="4912287"/>
            <a:ext cx="1250895" cy="171928"/>
          </a:xfrm>
          <a:prstGeom prst="rect">
            <a:avLst/>
          </a:prstGeom>
          <a:noFill/>
          <a:ln>
            <a:noFill/>
          </a:ln>
        </p:spPr>
        <p:txBody>
          <a:bodyPr anchorCtr="0" anchor="ctr" bIns="34275" lIns="68375" spcFirstLastPara="1" rIns="683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01" name="Google Shape;2001;p100"/>
          <p:cNvSpPr txBox="1"/>
          <p:nvPr>
            <p:ph idx="12" type="sldNum"/>
          </p:nvPr>
        </p:nvSpPr>
        <p:spPr>
          <a:xfrm>
            <a:off x="8515475" y="4912287"/>
            <a:ext cx="334771" cy="171928"/>
          </a:xfrm>
          <a:prstGeom prst="rect">
            <a:avLst/>
          </a:prstGeom>
          <a:noFill/>
          <a:ln>
            <a:noFill/>
          </a:ln>
        </p:spPr>
        <p:txBody>
          <a:bodyPr anchorCtr="0" anchor="ctr" bIns="34275" lIns="68375" spcFirstLastPara="1" rIns="683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7" name="Shape 2067"/>
        <p:cNvGrpSpPr/>
        <p:nvPr/>
      </p:nvGrpSpPr>
      <p:grpSpPr>
        <a:xfrm>
          <a:off x="0" y="0"/>
          <a:ext cx="0" cy="0"/>
          <a:chOff x="0" y="0"/>
          <a:chExt cx="0" cy="0"/>
        </a:xfrm>
      </p:grpSpPr>
      <p:sp>
        <p:nvSpPr>
          <p:cNvPr id="2068" name="Google Shape;2068;p102"/>
          <p:cNvSpPr/>
          <p:nvPr/>
        </p:nvSpPr>
        <p:spPr>
          <a:xfrm>
            <a:off x="120" y="4869179"/>
            <a:ext cx="9141619" cy="274320"/>
          </a:xfrm>
          <a:prstGeom prst="rect">
            <a:avLst/>
          </a:prstGeom>
          <a:solidFill>
            <a:srgbClr val="2D2922"/>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9" name="Google Shape;2069;p102"/>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0" name="Google Shape;2070;p102"/>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071" name="Google Shape;2071;p102"/>
          <p:cNvSpPr txBox="1"/>
          <p:nvPr>
            <p:ph idx="11" type="ftr"/>
          </p:nvPr>
        </p:nvSpPr>
        <p:spPr>
          <a:xfrm>
            <a:off x="285870" y="4912287"/>
            <a:ext cx="6331619" cy="171928"/>
          </a:xfrm>
          <a:prstGeom prst="rect">
            <a:avLst/>
          </a:prstGeom>
          <a:noFill/>
          <a:ln>
            <a:noFill/>
          </a:ln>
        </p:spPr>
        <p:txBody>
          <a:bodyPr anchorCtr="0" anchor="ctr" bIns="34275" lIns="68400" spcFirstLastPara="1" rIns="6840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72" name="Google Shape;2072;p102"/>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73" name="Google Shape;2073;p102"/>
          <p:cNvSpPr txBox="1"/>
          <p:nvPr>
            <p:ph idx="12" type="sldNum"/>
          </p:nvPr>
        </p:nvSpPr>
        <p:spPr>
          <a:xfrm>
            <a:off x="8515470" y="4912287"/>
            <a:ext cx="334771" cy="171928"/>
          </a:xfrm>
          <a:prstGeom prst="rect">
            <a:avLst/>
          </a:prstGeom>
          <a:noFill/>
          <a:ln>
            <a:noFill/>
          </a:ln>
        </p:spPr>
        <p:txBody>
          <a:bodyPr anchorCtr="0" anchor="ctr" bIns="34275" lIns="68400" spcFirstLastPara="1" rIns="6840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39" name="Shape 2139"/>
        <p:cNvGrpSpPr/>
        <p:nvPr/>
      </p:nvGrpSpPr>
      <p:grpSpPr>
        <a:xfrm>
          <a:off x="0" y="0"/>
          <a:ext cx="0" cy="0"/>
          <a:chOff x="0" y="0"/>
          <a:chExt cx="0" cy="0"/>
        </a:xfrm>
      </p:grpSpPr>
      <p:sp>
        <p:nvSpPr>
          <p:cNvPr id="2140" name="Google Shape;2140;p104"/>
          <p:cNvSpPr/>
          <p:nvPr/>
        </p:nvSpPr>
        <p:spPr>
          <a:xfrm>
            <a:off x="113" y="4869179"/>
            <a:ext cx="9141619" cy="274320"/>
          </a:xfrm>
          <a:prstGeom prst="rect">
            <a:avLst/>
          </a:prstGeom>
          <a:solidFill>
            <a:srgbClr val="2D2922"/>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41" name="Google Shape;2141;p104"/>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42" name="Google Shape;2142;p104"/>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143" name="Google Shape;2143;p104"/>
          <p:cNvSpPr txBox="1"/>
          <p:nvPr>
            <p:ph idx="11" type="ftr"/>
          </p:nvPr>
        </p:nvSpPr>
        <p:spPr>
          <a:xfrm>
            <a:off x="285863" y="4912287"/>
            <a:ext cx="6331619" cy="171928"/>
          </a:xfrm>
          <a:prstGeom prst="rect">
            <a:avLst/>
          </a:prstGeom>
          <a:noFill/>
          <a:ln>
            <a:noFill/>
          </a:ln>
        </p:spPr>
        <p:txBody>
          <a:bodyPr anchorCtr="0" anchor="ctr" bIns="34275" lIns="68400" spcFirstLastPara="1" rIns="6840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44" name="Google Shape;2144;p104"/>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45" name="Google Shape;2145;p104"/>
          <p:cNvSpPr txBox="1"/>
          <p:nvPr>
            <p:ph idx="12" type="sldNum"/>
          </p:nvPr>
        </p:nvSpPr>
        <p:spPr>
          <a:xfrm>
            <a:off x="8515463" y="4912287"/>
            <a:ext cx="334771" cy="171928"/>
          </a:xfrm>
          <a:prstGeom prst="rect">
            <a:avLst/>
          </a:prstGeom>
          <a:noFill/>
          <a:ln>
            <a:noFill/>
          </a:ln>
        </p:spPr>
        <p:txBody>
          <a:bodyPr anchorCtr="0" anchor="ctr" bIns="34275" lIns="68400" spcFirstLastPara="1" rIns="6840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1" name="Shape 2211"/>
        <p:cNvGrpSpPr/>
        <p:nvPr/>
      </p:nvGrpSpPr>
      <p:grpSpPr>
        <a:xfrm>
          <a:off x="0" y="0"/>
          <a:ext cx="0" cy="0"/>
          <a:chOff x="0" y="0"/>
          <a:chExt cx="0" cy="0"/>
        </a:xfrm>
      </p:grpSpPr>
      <p:sp>
        <p:nvSpPr>
          <p:cNvPr id="2212" name="Google Shape;2212;p106"/>
          <p:cNvSpPr/>
          <p:nvPr/>
        </p:nvSpPr>
        <p:spPr>
          <a:xfrm>
            <a:off x="106" y="4869179"/>
            <a:ext cx="9141619" cy="274320"/>
          </a:xfrm>
          <a:prstGeom prst="rect">
            <a:avLst/>
          </a:prstGeom>
          <a:solidFill>
            <a:srgbClr val="2D2922"/>
          </a:solidFill>
          <a:ln>
            <a:noFill/>
          </a:ln>
        </p:spPr>
        <p:txBody>
          <a:bodyPr anchorCtr="0" anchor="ctr" bIns="34275" lIns="68400" spcFirstLastPara="1" rIns="684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13" name="Google Shape;2213;p106"/>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14" name="Google Shape;2214;p106"/>
          <p:cNvSpPr txBox="1"/>
          <p:nvPr>
            <p:ph idx="1" type="body"/>
          </p:nvPr>
        </p:nvSpPr>
        <p:spPr>
          <a:xfrm>
            <a:off x="628650" y="1369219"/>
            <a:ext cx="7886700" cy="3263504"/>
          </a:xfrm>
          <a:prstGeom prst="rect">
            <a:avLst/>
          </a:prstGeom>
          <a:noFill/>
          <a:ln>
            <a:noFill/>
          </a:ln>
        </p:spPr>
        <p:txBody>
          <a:bodyPr anchorCtr="0" anchor="t" bIns="34275" lIns="68400" spcFirstLastPara="1" rIns="6840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215" name="Google Shape;2215;p106"/>
          <p:cNvSpPr txBox="1"/>
          <p:nvPr>
            <p:ph idx="11" type="ftr"/>
          </p:nvPr>
        </p:nvSpPr>
        <p:spPr>
          <a:xfrm>
            <a:off x="285856" y="4912287"/>
            <a:ext cx="6331619" cy="171928"/>
          </a:xfrm>
          <a:prstGeom prst="rect">
            <a:avLst/>
          </a:prstGeom>
          <a:noFill/>
          <a:ln>
            <a:noFill/>
          </a:ln>
        </p:spPr>
        <p:txBody>
          <a:bodyPr anchorCtr="0" anchor="ctr" bIns="34275" lIns="68400" spcFirstLastPara="1" rIns="6840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16" name="Google Shape;2216;p106"/>
          <p:cNvSpPr txBox="1"/>
          <p:nvPr>
            <p:ph idx="10" type="dt"/>
          </p:nvPr>
        </p:nvSpPr>
        <p:spPr>
          <a:xfrm>
            <a:off x="7264454" y="4912287"/>
            <a:ext cx="1250895" cy="171928"/>
          </a:xfrm>
          <a:prstGeom prst="rect">
            <a:avLst/>
          </a:prstGeom>
          <a:noFill/>
          <a:ln>
            <a:noFill/>
          </a:ln>
        </p:spPr>
        <p:txBody>
          <a:bodyPr anchorCtr="0" anchor="ctr" bIns="34275" lIns="68400" spcFirstLastPara="1" rIns="6840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17" name="Google Shape;2217;p106"/>
          <p:cNvSpPr txBox="1"/>
          <p:nvPr>
            <p:ph idx="12" type="sldNum"/>
          </p:nvPr>
        </p:nvSpPr>
        <p:spPr>
          <a:xfrm>
            <a:off x="8515456" y="4912287"/>
            <a:ext cx="334771" cy="171928"/>
          </a:xfrm>
          <a:prstGeom prst="rect">
            <a:avLst/>
          </a:prstGeom>
          <a:noFill/>
          <a:ln>
            <a:noFill/>
          </a:ln>
        </p:spPr>
        <p:txBody>
          <a:bodyPr anchorCtr="0" anchor="ctr" bIns="34275" lIns="68400" spcFirstLastPara="1" rIns="6840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3" name="Shape 2283"/>
        <p:cNvGrpSpPr/>
        <p:nvPr/>
      </p:nvGrpSpPr>
      <p:grpSpPr>
        <a:xfrm>
          <a:off x="0" y="0"/>
          <a:ext cx="0" cy="0"/>
          <a:chOff x="0" y="0"/>
          <a:chExt cx="0" cy="0"/>
        </a:xfrm>
      </p:grpSpPr>
      <p:sp>
        <p:nvSpPr>
          <p:cNvPr id="2284" name="Google Shape;2284;p108"/>
          <p:cNvSpPr/>
          <p:nvPr/>
        </p:nvSpPr>
        <p:spPr>
          <a:xfrm>
            <a:off x="98" y="4869179"/>
            <a:ext cx="9141619" cy="274320"/>
          </a:xfrm>
          <a:prstGeom prst="rect">
            <a:avLst/>
          </a:prstGeom>
          <a:solidFill>
            <a:srgbClr val="2D2922"/>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5" name="Google Shape;2285;p108"/>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86" name="Google Shape;2286;p108"/>
          <p:cNvSpPr txBox="1"/>
          <p:nvPr>
            <p:ph idx="1" type="body"/>
          </p:nvPr>
        </p:nvSpPr>
        <p:spPr>
          <a:xfrm>
            <a:off x="628650" y="1369219"/>
            <a:ext cx="7886700" cy="3263504"/>
          </a:xfrm>
          <a:prstGeom prst="rect">
            <a:avLst/>
          </a:prstGeom>
          <a:noFill/>
          <a:ln>
            <a:noFill/>
          </a:ln>
        </p:spPr>
        <p:txBody>
          <a:bodyPr anchorCtr="0" anchor="t" bIns="34275" lIns="68425" spcFirstLastPara="1" rIns="6842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287" name="Google Shape;2287;p108"/>
          <p:cNvSpPr txBox="1"/>
          <p:nvPr>
            <p:ph idx="11" type="ftr"/>
          </p:nvPr>
        </p:nvSpPr>
        <p:spPr>
          <a:xfrm>
            <a:off x="285848" y="4912287"/>
            <a:ext cx="6331619" cy="171928"/>
          </a:xfrm>
          <a:prstGeom prst="rect">
            <a:avLst/>
          </a:prstGeom>
          <a:noFill/>
          <a:ln>
            <a:noFill/>
          </a:ln>
        </p:spPr>
        <p:txBody>
          <a:bodyPr anchorCtr="0" anchor="ctr" bIns="34275" lIns="68425" spcFirstLastPara="1" rIns="6842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88" name="Google Shape;2288;p108"/>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289" name="Google Shape;2289;p108"/>
          <p:cNvSpPr txBox="1"/>
          <p:nvPr>
            <p:ph idx="12" type="sldNum"/>
          </p:nvPr>
        </p:nvSpPr>
        <p:spPr>
          <a:xfrm>
            <a:off x="8515448" y="4912287"/>
            <a:ext cx="334771" cy="171928"/>
          </a:xfrm>
          <a:prstGeom prst="rect">
            <a:avLst/>
          </a:prstGeom>
          <a:noFill/>
          <a:ln>
            <a:noFill/>
          </a:ln>
        </p:spPr>
        <p:txBody>
          <a:bodyPr anchorCtr="0" anchor="ctr" bIns="34275" lIns="68425" spcFirstLastPara="1" rIns="6842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1"/>
            </a:gs>
            <a:gs pos="50000">
              <a:schemeClr val="lt1"/>
            </a:gs>
            <a:gs pos="100000">
              <a:schemeClr val="dk2"/>
            </a:gs>
          </a:gsLst>
          <a:lin ang="2700006" scaled="0"/>
        </a:gradFill>
      </p:bgPr>
    </p:bg>
    <p:spTree>
      <p:nvGrpSpPr>
        <p:cNvPr id="617" name="Shape 617"/>
        <p:cNvGrpSpPr/>
        <p:nvPr/>
      </p:nvGrpSpPr>
      <p:grpSpPr>
        <a:xfrm>
          <a:off x="0" y="0"/>
          <a:ext cx="0" cy="0"/>
          <a:chOff x="0" y="0"/>
          <a:chExt cx="0" cy="0"/>
        </a:xfrm>
      </p:grpSpPr>
      <p:sp>
        <p:nvSpPr>
          <p:cNvPr id="618" name="Google Shape;618;p62"/>
          <p:cNvSpPr txBox="1"/>
          <p:nvPr>
            <p:ph type="title"/>
          </p:nvPr>
        </p:nvSpPr>
        <p:spPr>
          <a:xfrm>
            <a:off x="311700" y="445025"/>
            <a:ext cx="8520600" cy="572700"/>
          </a:xfrm>
          <a:prstGeom prst="rect">
            <a:avLst/>
          </a:prstGeom>
          <a:noFill/>
          <a:ln>
            <a:noFill/>
          </a:ln>
        </p:spPr>
        <p:txBody>
          <a:bodyPr anchorCtr="0" anchor="t" bIns="91100" lIns="91100" spcFirstLastPara="1" rIns="91100" wrap="square" tIns="91100">
            <a:noAutofit/>
          </a:bodyPr>
          <a:lstStyle>
            <a:lvl1pPr lvl="0" marR="0" rtl="0" algn="l">
              <a:lnSpc>
                <a:spcPct val="100000"/>
              </a:lnSpc>
              <a:spcBef>
                <a:spcPts val="0"/>
              </a:spcBef>
              <a:spcAft>
                <a:spcPts val="0"/>
              </a:spcAft>
              <a:buClr>
                <a:schemeClr val="lt2"/>
              </a:buClr>
              <a:buSzPts val="3500"/>
              <a:buFont typeface="Days One"/>
              <a:buNone/>
              <a:defRPr b="0" i="0" sz="3500" u="none" cap="none" strike="noStrike">
                <a:solidFill>
                  <a:schemeClr val="lt2"/>
                </a:solidFill>
                <a:latin typeface="Days One"/>
                <a:ea typeface="Days One"/>
                <a:cs typeface="Days One"/>
                <a:sym typeface="Days One"/>
              </a:defRPr>
            </a:lvl1pPr>
            <a:lvl2pPr lvl="1"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2pPr>
            <a:lvl3pPr lvl="2"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3pPr>
            <a:lvl4pPr lvl="3"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4pPr>
            <a:lvl5pPr lvl="4"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5pPr>
            <a:lvl6pPr lvl="5"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6pPr>
            <a:lvl7pPr lvl="6"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7pPr>
            <a:lvl8pPr lvl="7"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8pPr>
            <a:lvl9pPr lvl="8" marR="0" rtl="0" algn="l">
              <a:lnSpc>
                <a:spcPct val="100000"/>
              </a:lnSpc>
              <a:spcBef>
                <a:spcPts val="0"/>
              </a:spcBef>
              <a:spcAft>
                <a:spcPts val="0"/>
              </a:spcAft>
              <a:buClr>
                <a:schemeClr val="lt2"/>
              </a:buClr>
              <a:buSzPts val="3500"/>
              <a:buFont typeface="Bebas Neue"/>
              <a:buNone/>
              <a:defRPr b="0" i="0" sz="3500" u="none" cap="none" strike="noStrike">
                <a:solidFill>
                  <a:schemeClr val="lt2"/>
                </a:solidFill>
                <a:latin typeface="Bebas Neue"/>
                <a:ea typeface="Bebas Neue"/>
                <a:cs typeface="Bebas Neue"/>
                <a:sym typeface="Bebas Neue"/>
              </a:defRPr>
            </a:lvl9pPr>
          </a:lstStyle>
          <a:p/>
        </p:txBody>
      </p:sp>
      <p:sp>
        <p:nvSpPr>
          <p:cNvPr id="619" name="Google Shape;619;p62"/>
          <p:cNvSpPr txBox="1"/>
          <p:nvPr>
            <p:ph idx="1" type="body"/>
          </p:nvPr>
        </p:nvSpPr>
        <p:spPr>
          <a:xfrm>
            <a:off x="311700" y="1152475"/>
            <a:ext cx="8520600" cy="3416400"/>
          </a:xfrm>
          <a:prstGeom prst="rect">
            <a:avLst/>
          </a:prstGeom>
          <a:noFill/>
          <a:ln>
            <a:noFill/>
          </a:ln>
        </p:spPr>
        <p:txBody>
          <a:bodyPr anchorCtr="0" anchor="t" bIns="91100" lIns="91100" spcFirstLastPara="1" rIns="91100" wrap="square" tIns="91100">
            <a:noAutofit/>
          </a:bodyPr>
          <a:lstStyle>
            <a:lvl1pPr indent="-317500" lvl="0" marL="457200" marR="0" rtl="0" algn="l">
              <a:lnSpc>
                <a:spcPct val="115000"/>
              </a:lnSpc>
              <a:spcBef>
                <a:spcPts val="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1pPr>
            <a:lvl2pPr indent="-317500" lvl="1" marL="9144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2pPr>
            <a:lvl3pPr indent="-317500" lvl="2" marL="13716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3pPr>
            <a:lvl4pPr indent="-317500" lvl="3" marL="18288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4pPr>
            <a:lvl5pPr indent="-317500" lvl="4" marL="22860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5pPr>
            <a:lvl6pPr indent="-317500" lvl="5" marL="27432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6pPr>
            <a:lvl7pPr indent="-317500" lvl="6" marL="32004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7pPr>
            <a:lvl8pPr indent="-317500" lvl="7" marL="3657600" marR="0" rtl="0" algn="l">
              <a:lnSpc>
                <a:spcPct val="115000"/>
              </a:lnSpc>
              <a:spcBef>
                <a:spcPts val="1600"/>
              </a:spcBef>
              <a:spcAft>
                <a:spcPts val="0"/>
              </a:spcAft>
              <a:buClr>
                <a:schemeClr val="lt2"/>
              </a:buClr>
              <a:buSzPts val="1400"/>
              <a:buFont typeface="Lato"/>
              <a:buChar char="○"/>
              <a:defRPr b="0" i="0" sz="1400" u="none" cap="none" strike="noStrike">
                <a:solidFill>
                  <a:schemeClr val="lt2"/>
                </a:solidFill>
                <a:latin typeface="Lato"/>
                <a:ea typeface="Lato"/>
                <a:cs typeface="Lato"/>
                <a:sym typeface="Lato"/>
              </a:defRPr>
            </a:lvl8pPr>
            <a:lvl9pPr indent="-317500" lvl="8" marL="4114800" marR="0" rtl="0" algn="l">
              <a:lnSpc>
                <a:spcPct val="115000"/>
              </a:lnSpc>
              <a:spcBef>
                <a:spcPts val="1600"/>
              </a:spcBef>
              <a:spcAft>
                <a:spcPts val="1600"/>
              </a:spcAft>
              <a:buClr>
                <a:schemeClr val="lt2"/>
              </a:buClr>
              <a:buSzPts val="1400"/>
              <a:buFont typeface="Lato"/>
              <a:buChar char="■"/>
              <a:defRPr b="0" i="0" sz="1400" u="none" cap="none" strike="noStrike">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55" name="Shape 2355"/>
        <p:cNvGrpSpPr/>
        <p:nvPr/>
      </p:nvGrpSpPr>
      <p:grpSpPr>
        <a:xfrm>
          <a:off x="0" y="0"/>
          <a:ext cx="0" cy="0"/>
          <a:chOff x="0" y="0"/>
          <a:chExt cx="0" cy="0"/>
        </a:xfrm>
      </p:grpSpPr>
      <p:sp>
        <p:nvSpPr>
          <p:cNvPr id="2356" name="Google Shape;2356;p110"/>
          <p:cNvSpPr/>
          <p:nvPr/>
        </p:nvSpPr>
        <p:spPr>
          <a:xfrm>
            <a:off x="89" y="4869179"/>
            <a:ext cx="9141619" cy="274320"/>
          </a:xfrm>
          <a:prstGeom prst="rect">
            <a:avLst/>
          </a:prstGeom>
          <a:solidFill>
            <a:srgbClr val="2D2922"/>
          </a:solidFill>
          <a:ln>
            <a:noFill/>
          </a:ln>
        </p:spPr>
        <p:txBody>
          <a:bodyPr anchorCtr="0" anchor="ctr" bIns="34275" lIns="68425" spcFirstLastPara="1" rIns="684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7" name="Google Shape;2357;p110"/>
          <p:cNvSpPr txBox="1"/>
          <p:nvPr>
            <p:ph type="title"/>
          </p:nvPr>
        </p:nvSpPr>
        <p:spPr>
          <a:xfrm>
            <a:off x="628650" y="273845"/>
            <a:ext cx="7886700" cy="858918"/>
          </a:xfrm>
          <a:prstGeom prst="rect">
            <a:avLst/>
          </a:prstGeom>
          <a:noFill/>
          <a:ln>
            <a:noFill/>
          </a:ln>
        </p:spPr>
        <p:txBody>
          <a:bodyPr anchorCtr="0" anchor="b" bIns="34275" lIns="68425" spcFirstLastPara="1" rIns="6842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58" name="Google Shape;2358;p110"/>
          <p:cNvSpPr txBox="1"/>
          <p:nvPr>
            <p:ph idx="1" type="body"/>
          </p:nvPr>
        </p:nvSpPr>
        <p:spPr>
          <a:xfrm>
            <a:off x="628650" y="1369219"/>
            <a:ext cx="7886700" cy="3263504"/>
          </a:xfrm>
          <a:prstGeom prst="rect">
            <a:avLst/>
          </a:prstGeom>
          <a:noFill/>
          <a:ln>
            <a:noFill/>
          </a:ln>
        </p:spPr>
        <p:txBody>
          <a:bodyPr anchorCtr="0" anchor="t" bIns="34275" lIns="68425" spcFirstLastPara="1" rIns="6842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359" name="Google Shape;2359;p110"/>
          <p:cNvSpPr txBox="1"/>
          <p:nvPr>
            <p:ph idx="11" type="ftr"/>
          </p:nvPr>
        </p:nvSpPr>
        <p:spPr>
          <a:xfrm>
            <a:off x="285839" y="4912287"/>
            <a:ext cx="6331619" cy="171928"/>
          </a:xfrm>
          <a:prstGeom prst="rect">
            <a:avLst/>
          </a:prstGeom>
          <a:noFill/>
          <a:ln>
            <a:noFill/>
          </a:ln>
        </p:spPr>
        <p:txBody>
          <a:bodyPr anchorCtr="0" anchor="ctr" bIns="34275" lIns="68425" spcFirstLastPara="1" rIns="6842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60" name="Google Shape;2360;p110"/>
          <p:cNvSpPr txBox="1"/>
          <p:nvPr>
            <p:ph idx="10" type="dt"/>
          </p:nvPr>
        </p:nvSpPr>
        <p:spPr>
          <a:xfrm>
            <a:off x="7264454" y="4912287"/>
            <a:ext cx="1250895" cy="171928"/>
          </a:xfrm>
          <a:prstGeom prst="rect">
            <a:avLst/>
          </a:prstGeom>
          <a:noFill/>
          <a:ln>
            <a:noFill/>
          </a:ln>
        </p:spPr>
        <p:txBody>
          <a:bodyPr anchorCtr="0" anchor="ctr" bIns="34275" lIns="68425" spcFirstLastPara="1" rIns="6842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361" name="Google Shape;2361;p110"/>
          <p:cNvSpPr txBox="1"/>
          <p:nvPr>
            <p:ph idx="12" type="sldNum"/>
          </p:nvPr>
        </p:nvSpPr>
        <p:spPr>
          <a:xfrm>
            <a:off x="8515439" y="4912287"/>
            <a:ext cx="334771" cy="171928"/>
          </a:xfrm>
          <a:prstGeom prst="rect">
            <a:avLst/>
          </a:prstGeom>
          <a:noFill/>
          <a:ln>
            <a:noFill/>
          </a:ln>
        </p:spPr>
        <p:txBody>
          <a:bodyPr anchorCtr="0" anchor="ctr" bIns="34275" lIns="68425" spcFirstLastPara="1" rIns="6842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7" name="Shape 2427"/>
        <p:cNvGrpSpPr/>
        <p:nvPr/>
      </p:nvGrpSpPr>
      <p:grpSpPr>
        <a:xfrm>
          <a:off x="0" y="0"/>
          <a:ext cx="0" cy="0"/>
          <a:chOff x="0" y="0"/>
          <a:chExt cx="0" cy="0"/>
        </a:xfrm>
      </p:grpSpPr>
      <p:sp>
        <p:nvSpPr>
          <p:cNvPr id="2428" name="Google Shape;2428;p112"/>
          <p:cNvSpPr/>
          <p:nvPr/>
        </p:nvSpPr>
        <p:spPr>
          <a:xfrm>
            <a:off x="79" y="4869179"/>
            <a:ext cx="9141619" cy="274320"/>
          </a:xfrm>
          <a:prstGeom prst="rect">
            <a:avLst/>
          </a:prstGeom>
          <a:solidFill>
            <a:srgbClr val="2D2922"/>
          </a:solidFill>
          <a:ln>
            <a:noFill/>
          </a:ln>
        </p:spPr>
        <p:txBody>
          <a:bodyPr anchorCtr="0" anchor="ctr" bIns="34275" lIns="68450" spcFirstLastPara="1" rIns="684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29" name="Google Shape;2429;p112"/>
          <p:cNvSpPr txBox="1"/>
          <p:nvPr>
            <p:ph type="title"/>
          </p:nvPr>
        </p:nvSpPr>
        <p:spPr>
          <a:xfrm>
            <a:off x="628650" y="273845"/>
            <a:ext cx="7886700" cy="858918"/>
          </a:xfrm>
          <a:prstGeom prst="rect">
            <a:avLst/>
          </a:prstGeom>
          <a:noFill/>
          <a:ln>
            <a:noFill/>
          </a:ln>
        </p:spPr>
        <p:txBody>
          <a:bodyPr anchorCtr="0" anchor="b" bIns="34275" lIns="68450" spcFirstLastPara="1" rIns="6845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30" name="Google Shape;2430;p112"/>
          <p:cNvSpPr txBox="1"/>
          <p:nvPr>
            <p:ph idx="1" type="body"/>
          </p:nvPr>
        </p:nvSpPr>
        <p:spPr>
          <a:xfrm>
            <a:off x="628650" y="1369219"/>
            <a:ext cx="7886700" cy="3263504"/>
          </a:xfrm>
          <a:prstGeom prst="rect">
            <a:avLst/>
          </a:prstGeom>
          <a:noFill/>
          <a:ln>
            <a:noFill/>
          </a:ln>
        </p:spPr>
        <p:txBody>
          <a:bodyPr anchorCtr="0" anchor="t" bIns="34275" lIns="68450" spcFirstLastPara="1" rIns="6845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431" name="Google Shape;2431;p112"/>
          <p:cNvSpPr txBox="1"/>
          <p:nvPr>
            <p:ph idx="11" type="ftr"/>
          </p:nvPr>
        </p:nvSpPr>
        <p:spPr>
          <a:xfrm>
            <a:off x="285829" y="4912287"/>
            <a:ext cx="6331619" cy="171928"/>
          </a:xfrm>
          <a:prstGeom prst="rect">
            <a:avLst/>
          </a:prstGeom>
          <a:noFill/>
          <a:ln>
            <a:noFill/>
          </a:ln>
        </p:spPr>
        <p:txBody>
          <a:bodyPr anchorCtr="0" anchor="ctr" bIns="34275" lIns="68450" spcFirstLastPara="1" rIns="6845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32" name="Google Shape;2432;p112"/>
          <p:cNvSpPr txBox="1"/>
          <p:nvPr>
            <p:ph idx="10" type="dt"/>
          </p:nvPr>
        </p:nvSpPr>
        <p:spPr>
          <a:xfrm>
            <a:off x="7264454" y="4912287"/>
            <a:ext cx="1250895" cy="171928"/>
          </a:xfrm>
          <a:prstGeom prst="rect">
            <a:avLst/>
          </a:prstGeom>
          <a:noFill/>
          <a:ln>
            <a:noFill/>
          </a:ln>
        </p:spPr>
        <p:txBody>
          <a:bodyPr anchorCtr="0" anchor="ctr" bIns="34275" lIns="68450" spcFirstLastPara="1" rIns="6845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433" name="Google Shape;2433;p112"/>
          <p:cNvSpPr txBox="1"/>
          <p:nvPr>
            <p:ph idx="12" type="sldNum"/>
          </p:nvPr>
        </p:nvSpPr>
        <p:spPr>
          <a:xfrm>
            <a:off x="8515429" y="4912287"/>
            <a:ext cx="334771" cy="171928"/>
          </a:xfrm>
          <a:prstGeom prst="rect">
            <a:avLst/>
          </a:prstGeom>
          <a:noFill/>
          <a:ln>
            <a:noFill/>
          </a:ln>
        </p:spPr>
        <p:txBody>
          <a:bodyPr anchorCtr="0" anchor="ctr" bIns="34275" lIns="68450" spcFirstLastPara="1" rIns="6845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9" name="Shape 2499"/>
        <p:cNvGrpSpPr/>
        <p:nvPr/>
      </p:nvGrpSpPr>
      <p:grpSpPr>
        <a:xfrm>
          <a:off x="0" y="0"/>
          <a:ext cx="0" cy="0"/>
          <a:chOff x="0" y="0"/>
          <a:chExt cx="0" cy="0"/>
        </a:xfrm>
      </p:grpSpPr>
      <p:sp>
        <p:nvSpPr>
          <p:cNvPr id="2500" name="Google Shape;2500;p114"/>
          <p:cNvSpPr/>
          <p:nvPr/>
        </p:nvSpPr>
        <p:spPr>
          <a:xfrm>
            <a:off x="68" y="4869179"/>
            <a:ext cx="9141619" cy="274320"/>
          </a:xfrm>
          <a:prstGeom prst="rect">
            <a:avLst/>
          </a:prstGeom>
          <a:solidFill>
            <a:srgbClr val="2D2922"/>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01" name="Google Shape;2501;p114"/>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02" name="Google Shape;2502;p114"/>
          <p:cNvSpPr txBox="1"/>
          <p:nvPr>
            <p:ph idx="1" type="body"/>
          </p:nvPr>
        </p:nvSpPr>
        <p:spPr>
          <a:xfrm>
            <a:off x="628650" y="1369219"/>
            <a:ext cx="7886700" cy="3263504"/>
          </a:xfrm>
          <a:prstGeom prst="rect">
            <a:avLst/>
          </a:prstGeom>
          <a:noFill/>
          <a:ln>
            <a:noFill/>
          </a:ln>
        </p:spPr>
        <p:txBody>
          <a:bodyPr anchorCtr="0" anchor="t" bIns="34275" lIns="68475" spcFirstLastPara="1" rIns="684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503" name="Google Shape;2503;p114"/>
          <p:cNvSpPr txBox="1"/>
          <p:nvPr>
            <p:ph idx="11" type="ftr"/>
          </p:nvPr>
        </p:nvSpPr>
        <p:spPr>
          <a:xfrm>
            <a:off x="285818" y="4912287"/>
            <a:ext cx="6331619" cy="171928"/>
          </a:xfrm>
          <a:prstGeom prst="rect">
            <a:avLst/>
          </a:prstGeom>
          <a:noFill/>
          <a:ln>
            <a:noFill/>
          </a:ln>
        </p:spPr>
        <p:txBody>
          <a:bodyPr anchorCtr="0" anchor="ctr" bIns="34275" lIns="68475" spcFirstLastPara="1" rIns="684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04" name="Google Shape;2504;p114"/>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05" name="Google Shape;2505;p114"/>
          <p:cNvSpPr txBox="1"/>
          <p:nvPr>
            <p:ph idx="12" type="sldNum"/>
          </p:nvPr>
        </p:nvSpPr>
        <p:spPr>
          <a:xfrm>
            <a:off x="8515418" y="4912287"/>
            <a:ext cx="334771" cy="171928"/>
          </a:xfrm>
          <a:prstGeom prst="rect">
            <a:avLst/>
          </a:prstGeom>
          <a:noFill/>
          <a:ln>
            <a:noFill/>
          </a:ln>
        </p:spPr>
        <p:txBody>
          <a:bodyPr anchorCtr="0" anchor="ctr" bIns="34275" lIns="68475" spcFirstLastPara="1" rIns="684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71" name="Shape 2571"/>
        <p:cNvGrpSpPr/>
        <p:nvPr/>
      </p:nvGrpSpPr>
      <p:grpSpPr>
        <a:xfrm>
          <a:off x="0" y="0"/>
          <a:ext cx="0" cy="0"/>
          <a:chOff x="0" y="0"/>
          <a:chExt cx="0" cy="0"/>
        </a:xfrm>
      </p:grpSpPr>
      <p:sp>
        <p:nvSpPr>
          <p:cNvPr id="2572" name="Google Shape;2572;p116"/>
          <p:cNvSpPr/>
          <p:nvPr/>
        </p:nvSpPr>
        <p:spPr>
          <a:xfrm>
            <a:off x="58" y="4869179"/>
            <a:ext cx="9141619" cy="274320"/>
          </a:xfrm>
          <a:prstGeom prst="rect">
            <a:avLst/>
          </a:prstGeom>
          <a:solidFill>
            <a:srgbClr val="2D2922"/>
          </a:solidFill>
          <a:ln>
            <a:noFill/>
          </a:ln>
        </p:spPr>
        <p:txBody>
          <a:bodyPr anchorCtr="0" anchor="ctr" bIns="34275" lIns="68475" spcFirstLastPara="1" rIns="684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3" name="Google Shape;2573;p116"/>
          <p:cNvSpPr txBox="1"/>
          <p:nvPr>
            <p:ph type="title"/>
          </p:nvPr>
        </p:nvSpPr>
        <p:spPr>
          <a:xfrm>
            <a:off x="628650" y="273845"/>
            <a:ext cx="7886700" cy="858918"/>
          </a:xfrm>
          <a:prstGeom prst="rect">
            <a:avLst/>
          </a:prstGeom>
          <a:noFill/>
          <a:ln>
            <a:noFill/>
          </a:ln>
        </p:spPr>
        <p:txBody>
          <a:bodyPr anchorCtr="0" anchor="b" bIns="34275" lIns="68475" spcFirstLastPara="1" rIns="684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74" name="Google Shape;2574;p116"/>
          <p:cNvSpPr txBox="1"/>
          <p:nvPr>
            <p:ph idx="1" type="body"/>
          </p:nvPr>
        </p:nvSpPr>
        <p:spPr>
          <a:xfrm>
            <a:off x="628650" y="1369219"/>
            <a:ext cx="7886700" cy="3263504"/>
          </a:xfrm>
          <a:prstGeom prst="rect">
            <a:avLst/>
          </a:prstGeom>
          <a:noFill/>
          <a:ln>
            <a:noFill/>
          </a:ln>
        </p:spPr>
        <p:txBody>
          <a:bodyPr anchorCtr="0" anchor="t" bIns="34275" lIns="68475" spcFirstLastPara="1" rIns="684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575" name="Google Shape;2575;p116"/>
          <p:cNvSpPr txBox="1"/>
          <p:nvPr>
            <p:ph idx="11" type="ftr"/>
          </p:nvPr>
        </p:nvSpPr>
        <p:spPr>
          <a:xfrm>
            <a:off x="285808" y="4912287"/>
            <a:ext cx="6331619" cy="171928"/>
          </a:xfrm>
          <a:prstGeom prst="rect">
            <a:avLst/>
          </a:prstGeom>
          <a:noFill/>
          <a:ln>
            <a:noFill/>
          </a:ln>
        </p:spPr>
        <p:txBody>
          <a:bodyPr anchorCtr="0" anchor="ctr" bIns="34275" lIns="68475" spcFirstLastPara="1" rIns="684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76" name="Google Shape;2576;p116"/>
          <p:cNvSpPr txBox="1"/>
          <p:nvPr>
            <p:ph idx="10" type="dt"/>
          </p:nvPr>
        </p:nvSpPr>
        <p:spPr>
          <a:xfrm>
            <a:off x="7264454" y="4912287"/>
            <a:ext cx="1250895" cy="171928"/>
          </a:xfrm>
          <a:prstGeom prst="rect">
            <a:avLst/>
          </a:prstGeom>
          <a:noFill/>
          <a:ln>
            <a:noFill/>
          </a:ln>
        </p:spPr>
        <p:txBody>
          <a:bodyPr anchorCtr="0" anchor="ctr" bIns="34275" lIns="68475" spcFirstLastPara="1" rIns="684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577" name="Google Shape;2577;p116"/>
          <p:cNvSpPr txBox="1"/>
          <p:nvPr>
            <p:ph idx="12" type="sldNum"/>
          </p:nvPr>
        </p:nvSpPr>
        <p:spPr>
          <a:xfrm>
            <a:off x="8515408" y="4912287"/>
            <a:ext cx="334771" cy="171928"/>
          </a:xfrm>
          <a:prstGeom prst="rect">
            <a:avLst/>
          </a:prstGeom>
          <a:noFill/>
          <a:ln>
            <a:noFill/>
          </a:ln>
        </p:spPr>
        <p:txBody>
          <a:bodyPr anchorCtr="0" anchor="ctr" bIns="34275" lIns="68475" spcFirstLastPara="1" rIns="684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43" name="Shape 2643"/>
        <p:cNvGrpSpPr/>
        <p:nvPr/>
      </p:nvGrpSpPr>
      <p:grpSpPr>
        <a:xfrm>
          <a:off x="0" y="0"/>
          <a:ext cx="0" cy="0"/>
          <a:chOff x="0" y="0"/>
          <a:chExt cx="0" cy="0"/>
        </a:xfrm>
      </p:grpSpPr>
      <p:sp>
        <p:nvSpPr>
          <p:cNvPr id="2644" name="Google Shape;2644;p118"/>
          <p:cNvSpPr/>
          <p:nvPr/>
        </p:nvSpPr>
        <p:spPr>
          <a:xfrm>
            <a:off x="45" y="4869179"/>
            <a:ext cx="9141619" cy="274320"/>
          </a:xfrm>
          <a:prstGeom prst="rect">
            <a:avLst/>
          </a:prstGeom>
          <a:solidFill>
            <a:srgbClr val="2D2922"/>
          </a:solidFill>
          <a:ln>
            <a:noFill/>
          </a:ln>
        </p:spPr>
        <p:txBody>
          <a:bodyPr anchorCtr="0" anchor="ctr" bIns="34275" lIns="68500" spcFirstLastPara="1" rIns="6850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45" name="Google Shape;2645;p118"/>
          <p:cNvSpPr txBox="1"/>
          <p:nvPr>
            <p:ph type="title"/>
          </p:nvPr>
        </p:nvSpPr>
        <p:spPr>
          <a:xfrm>
            <a:off x="628650" y="273845"/>
            <a:ext cx="7886700" cy="858918"/>
          </a:xfrm>
          <a:prstGeom prst="rect">
            <a:avLst/>
          </a:prstGeom>
          <a:noFill/>
          <a:ln>
            <a:noFill/>
          </a:ln>
        </p:spPr>
        <p:txBody>
          <a:bodyPr anchorCtr="0" anchor="b" bIns="34275" lIns="68500" spcFirstLastPara="1" rIns="6850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46" name="Google Shape;2646;p118"/>
          <p:cNvSpPr txBox="1"/>
          <p:nvPr>
            <p:ph idx="1" type="body"/>
          </p:nvPr>
        </p:nvSpPr>
        <p:spPr>
          <a:xfrm>
            <a:off x="628650" y="1369219"/>
            <a:ext cx="7886700" cy="3263504"/>
          </a:xfrm>
          <a:prstGeom prst="rect">
            <a:avLst/>
          </a:prstGeom>
          <a:noFill/>
          <a:ln>
            <a:noFill/>
          </a:ln>
        </p:spPr>
        <p:txBody>
          <a:bodyPr anchorCtr="0" anchor="t" bIns="34275" lIns="68500" spcFirstLastPara="1" rIns="6850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647" name="Google Shape;2647;p118"/>
          <p:cNvSpPr txBox="1"/>
          <p:nvPr>
            <p:ph idx="11" type="ftr"/>
          </p:nvPr>
        </p:nvSpPr>
        <p:spPr>
          <a:xfrm>
            <a:off x="285795" y="4912287"/>
            <a:ext cx="6331619" cy="171928"/>
          </a:xfrm>
          <a:prstGeom prst="rect">
            <a:avLst/>
          </a:prstGeom>
          <a:noFill/>
          <a:ln>
            <a:noFill/>
          </a:ln>
        </p:spPr>
        <p:txBody>
          <a:bodyPr anchorCtr="0" anchor="ctr" bIns="34275" lIns="68500" spcFirstLastPara="1" rIns="6850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48" name="Google Shape;2648;p118"/>
          <p:cNvSpPr txBox="1"/>
          <p:nvPr>
            <p:ph idx="10" type="dt"/>
          </p:nvPr>
        </p:nvSpPr>
        <p:spPr>
          <a:xfrm>
            <a:off x="7264454" y="4912287"/>
            <a:ext cx="1250895" cy="171928"/>
          </a:xfrm>
          <a:prstGeom prst="rect">
            <a:avLst/>
          </a:prstGeom>
          <a:noFill/>
          <a:ln>
            <a:noFill/>
          </a:ln>
        </p:spPr>
        <p:txBody>
          <a:bodyPr anchorCtr="0" anchor="ctr" bIns="34275" lIns="68500" spcFirstLastPara="1" rIns="6850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649" name="Google Shape;2649;p118"/>
          <p:cNvSpPr txBox="1"/>
          <p:nvPr>
            <p:ph idx="12" type="sldNum"/>
          </p:nvPr>
        </p:nvSpPr>
        <p:spPr>
          <a:xfrm>
            <a:off x="8515395" y="4912287"/>
            <a:ext cx="334771" cy="171928"/>
          </a:xfrm>
          <a:prstGeom prst="rect">
            <a:avLst/>
          </a:prstGeom>
          <a:noFill/>
          <a:ln>
            <a:noFill/>
          </a:ln>
        </p:spPr>
        <p:txBody>
          <a:bodyPr anchorCtr="0" anchor="ctr" bIns="34275" lIns="68500" spcFirstLastPara="1" rIns="6850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15" name="Shape 2715"/>
        <p:cNvGrpSpPr/>
        <p:nvPr/>
      </p:nvGrpSpPr>
      <p:grpSpPr>
        <a:xfrm>
          <a:off x="0" y="0"/>
          <a:ext cx="0" cy="0"/>
          <a:chOff x="0" y="0"/>
          <a:chExt cx="0" cy="0"/>
        </a:xfrm>
      </p:grpSpPr>
      <p:sp>
        <p:nvSpPr>
          <p:cNvPr id="2716" name="Google Shape;2716;p120"/>
          <p:cNvSpPr/>
          <p:nvPr/>
        </p:nvSpPr>
        <p:spPr>
          <a:xfrm>
            <a:off x="31" y="4869179"/>
            <a:ext cx="9141619" cy="274320"/>
          </a:xfrm>
          <a:prstGeom prst="rect">
            <a:avLst/>
          </a:prstGeom>
          <a:solidFill>
            <a:srgbClr val="2D2922"/>
          </a:solidFill>
          <a:ln>
            <a:noFill/>
          </a:ln>
        </p:spPr>
        <p:txBody>
          <a:bodyPr anchorCtr="0" anchor="ctr" bIns="34275" lIns="68525" spcFirstLastPara="1" rIns="6852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7" name="Google Shape;2717;p120"/>
          <p:cNvSpPr txBox="1"/>
          <p:nvPr>
            <p:ph type="title"/>
          </p:nvPr>
        </p:nvSpPr>
        <p:spPr>
          <a:xfrm>
            <a:off x="628650" y="273845"/>
            <a:ext cx="7886700" cy="858918"/>
          </a:xfrm>
          <a:prstGeom prst="rect">
            <a:avLst/>
          </a:prstGeom>
          <a:noFill/>
          <a:ln>
            <a:noFill/>
          </a:ln>
        </p:spPr>
        <p:txBody>
          <a:bodyPr anchorCtr="0" anchor="b" bIns="34275" lIns="68525" spcFirstLastPara="1" rIns="6852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18" name="Google Shape;2718;p120"/>
          <p:cNvSpPr txBox="1"/>
          <p:nvPr>
            <p:ph idx="1" type="body"/>
          </p:nvPr>
        </p:nvSpPr>
        <p:spPr>
          <a:xfrm>
            <a:off x="628650" y="1369219"/>
            <a:ext cx="7886700" cy="3263504"/>
          </a:xfrm>
          <a:prstGeom prst="rect">
            <a:avLst/>
          </a:prstGeom>
          <a:noFill/>
          <a:ln>
            <a:noFill/>
          </a:ln>
        </p:spPr>
        <p:txBody>
          <a:bodyPr anchorCtr="0" anchor="t" bIns="34275" lIns="68525" spcFirstLastPara="1" rIns="6852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719" name="Google Shape;2719;p120"/>
          <p:cNvSpPr txBox="1"/>
          <p:nvPr>
            <p:ph idx="11" type="ftr"/>
          </p:nvPr>
        </p:nvSpPr>
        <p:spPr>
          <a:xfrm>
            <a:off x="285781" y="4912287"/>
            <a:ext cx="6331619" cy="171928"/>
          </a:xfrm>
          <a:prstGeom prst="rect">
            <a:avLst/>
          </a:prstGeom>
          <a:noFill/>
          <a:ln>
            <a:noFill/>
          </a:ln>
        </p:spPr>
        <p:txBody>
          <a:bodyPr anchorCtr="0" anchor="ctr" bIns="34275" lIns="68525" spcFirstLastPara="1" rIns="6852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20" name="Google Shape;2720;p120"/>
          <p:cNvSpPr txBox="1"/>
          <p:nvPr>
            <p:ph idx="10" type="dt"/>
          </p:nvPr>
        </p:nvSpPr>
        <p:spPr>
          <a:xfrm>
            <a:off x="7264454" y="4912287"/>
            <a:ext cx="1250895" cy="171928"/>
          </a:xfrm>
          <a:prstGeom prst="rect">
            <a:avLst/>
          </a:prstGeom>
          <a:noFill/>
          <a:ln>
            <a:noFill/>
          </a:ln>
        </p:spPr>
        <p:txBody>
          <a:bodyPr anchorCtr="0" anchor="ctr" bIns="34275" lIns="68525" spcFirstLastPara="1" rIns="6852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21" name="Google Shape;2721;p120"/>
          <p:cNvSpPr txBox="1"/>
          <p:nvPr>
            <p:ph idx="12" type="sldNum"/>
          </p:nvPr>
        </p:nvSpPr>
        <p:spPr>
          <a:xfrm>
            <a:off x="8515381" y="4912287"/>
            <a:ext cx="334771" cy="171928"/>
          </a:xfrm>
          <a:prstGeom prst="rect">
            <a:avLst/>
          </a:prstGeom>
          <a:noFill/>
          <a:ln>
            <a:noFill/>
          </a:ln>
        </p:spPr>
        <p:txBody>
          <a:bodyPr anchorCtr="0" anchor="ctr" bIns="34275" lIns="68525" spcFirstLastPara="1" rIns="6852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7" name="Shape 2787"/>
        <p:cNvGrpSpPr/>
        <p:nvPr/>
      </p:nvGrpSpPr>
      <p:grpSpPr>
        <a:xfrm>
          <a:off x="0" y="0"/>
          <a:ext cx="0" cy="0"/>
          <a:chOff x="0" y="0"/>
          <a:chExt cx="0" cy="0"/>
        </a:xfrm>
      </p:grpSpPr>
      <p:sp>
        <p:nvSpPr>
          <p:cNvPr id="2788" name="Google Shape;2788;p122"/>
          <p:cNvSpPr/>
          <p:nvPr/>
        </p:nvSpPr>
        <p:spPr>
          <a:xfrm>
            <a:off x="16" y="4869179"/>
            <a:ext cx="9141600" cy="274200"/>
          </a:xfrm>
          <a:prstGeom prst="rect">
            <a:avLst/>
          </a:prstGeom>
          <a:solidFill>
            <a:srgbClr val="2D292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89" name="Google Shape;2789;p122"/>
          <p:cNvSpPr txBox="1"/>
          <p:nvPr>
            <p:ph type="title"/>
          </p:nvPr>
        </p:nvSpPr>
        <p:spPr>
          <a:xfrm>
            <a:off x="628650" y="273845"/>
            <a:ext cx="7886700" cy="858900"/>
          </a:xfrm>
          <a:prstGeom prst="rect">
            <a:avLst/>
          </a:prstGeom>
          <a:noFill/>
          <a:ln>
            <a:noFill/>
          </a:ln>
        </p:spPr>
        <p:txBody>
          <a:bodyPr anchorCtr="0" anchor="b" bIns="34275" lIns="68550" spcFirstLastPara="1" rIns="68550"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90" name="Google Shape;2790;p122"/>
          <p:cNvSpPr txBox="1"/>
          <p:nvPr>
            <p:ph idx="1" type="body"/>
          </p:nvPr>
        </p:nvSpPr>
        <p:spPr>
          <a:xfrm>
            <a:off x="628650" y="1369219"/>
            <a:ext cx="7886700" cy="3263400"/>
          </a:xfrm>
          <a:prstGeom prst="rect">
            <a:avLst/>
          </a:prstGeom>
          <a:noFill/>
          <a:ln>
            <a:noFill/>
          </a:ln>
        </p:spPr>
        <p:txBody>
          <a:bodyPr anchorCtr="0" anchor="t" bIns="34275" lIns="68550" spcFirstLastPara="1" rIns="68550"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791" name="Google Shape;2791;p122"/>
          <p:cNvSpPr txBox="1"/>
          <p:nvPr>
            <p:ph idx="11" type="ftr"/>
          </p:nvPr>
        </p:nvSpPr>
        <p:spPr>
          <a:xfrm>
            <a:off x="285766" y="4912287"/>
            <a:ext cx="6331500" cy="171900"/>
          </a:xfrm>
          <a:prstGeom prst="rect">
            <a:avLst/>
          </a:prstGeom>
          <a:noFill/>
          <a:ln>
            <a:noFill/>
          </a:ln>
        </p:spPr>
        <p:txBody>
          <a:bodyPr anchorCtr="0" anchor="ctr" bIns="34275" lIns="68550" spcFirstLastPara="1" rIns="68550"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92" name="Google Shape;2792;p122"/>
          <p:cNvSpPr txBox="1"/>
          <p:nvPr>
            <p:ph idx="10" type="dt"/>
          </p:nvPr>
        </p:nvSpPr>
        <p:spPr>
          <a:xfrm>
            <a:off x="7264454" y="4912287"/>
            <a:ext cx="1251000" cy="171900"/>
          </a:xfrm>
          <a:prstGeom prst="rect">
            <a:avLst/>
          </a:prstGeom>
          <a:noFill/>
          <a:ln>
            <a:noFill/>
          </a:ln>
        </p:spPr>
        <p:txBody>
          <a:bodyPr anchorCtr="0" anchor="ctr" bIns="34275" lIns="68550" spcFirstLastPara="1" rIns="68550"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793" name="Google Shape;2793;p122"/>
          <p:cNvSpPr txBox="1"/>
          <p:nvPr>
            <p:ph idx="12" type="sldNum"/>
          </p:nvPr>
        </p:nvSpPr>
        <p:spPr>
          <a:xfrm>
            <a:off x="8515366" y="4912287"/>
            <a:ext cx="334800" cy="171900"/>
          </a:xfrm>
          <a:prstGeom prst="rect">
            <a:avLst/>
          </a:prstGeom>
          <a:noFill/>
          <a:ln>
            <a:noFill/>
          </a:ln>
        </p:spPr>
        <p:txBody>
          <a:bodyPr anchorCtr="0" anchor="ctr" bIns="34275" lIns="68550" spcFirstLastPara="1" rIns="68550"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59" name="Shape 2859"/>
        <p:cNvGrpSpPr/>
        <p:nvPr/>
      </p:nvGrpSpPr>
      <p:grpSpPr>
        <a:xfrm>
          <a:off x="0" y="0"/>
          <a:ext cx="0" cy="0"/>
          <a:chOff x="0" y="0"/>
          <a:chExt cx="0" cy="0"/>
        </a:xfrm>
      </p:grpSpPr>
      <p:sp>
        <p:nvSpPr>
          <p:cNvPr id="2860" name="Google Shape;2860;p124"/>
          <p:cNvSpPr/>
          <p:nvPr/>
        </p:nvSpPr>
        <p:spPr>
          <a:xfrm>
            <a:off x="0" y="4869179"/>
            <a:ext cx="9141619" cy="274320"/>
          </a:xfrm>
          <a:prstGeom prst="rect">
            <a:avLst/>
          </a:prstGeom>
          <a:solidFill>
            <a:srgbClr val="2D292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61" name="Google Shape;2861;p124"/>
          <p:cNvSpPr txBox="1"/>
          <p:nvPr>
            <p:ph type="title"/>
          </p:nvPr>
        </p:nvSpPr>
        <p:spPr>
          <a:xfrm>
            <a:off x="628650" y="273845"/>
            <a:ext cx="7886700" cy="858918"/>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accent1"/>
              </a:buClr>
              <a:buSzPts val="2600"/>
              <a:buFont typeface="Century Schoolbook"/>
              <a:buNone/>
              <a:defRPr b="0" i="0" sz="2600" u="none" cap="none" strike="noStrike">
                <a:solidFill>
                  <a:schemeClr val="accent1"/>
                </a:solidFill>
                <a:latin typeface="Century Schoolbook"/>
                <a:ea typeface="Century Schoolbook"/>
                <a:cs typeface="Century Schoolbook"/>
                <a:sym typeface="Century Schoolboo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62" name="Google Shape;2862;p124"/>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1350"/>
              </a:spcBef>
              <a:spcAft>
                <a:spcPts val="0"/>
              </a:spcAft>
              <a:buClr>
                <a:schemeClr val="accent1"/>
              </a:buClr>
              <a:buSzPts val="1500"/>
              <a:buFont typeface="Arial"/>
              <a:buChar char="•"/>
              <a:defRPr b="0" i="0" sz="1500" u="none" cap="none" strike="noStrike">
                <a:solidFill>
                  <a:schemeClr val="lt1"/>
                </a:solidFill>
                <a:latin typeface="Century Schoolbook"/>
                <a:ea typeface="Century Schoolbook"/>
                <a:cs typeface="Century Schoolbook"/>
                <a:sym typeface="Century Schoolbook"/>
              </a:defRPr>
            </a:lvl1pPr>
            <a:lvl2pPr indent="-317500" lvl="1" marL="914400" marR="0" rtl="0" algn="l">
              <a:lnSpc>
                <a:spcPct val="90000"/>
              </a:lnSpc>
              <a:spcBef>
                <a:spcPts val="750"/>
              </a:spcBef>
              <a:spcAft>
                <a:spcPts val="0"/>
              </a:spcAft>
              <a:buClr>
                <a:schemeClr val="accent1"/>
              </a:buClr>
              <a:buSzPts val="1400"/>
              <a:buFont typeface="Arial"/>
              <a:buChar char="•"/>
              <a:defRPr b="0" i="0" sz="1400" u="none" cap="none" strike="noStrike">
                <a:solidFill>
                  <a:schemeClr val="lt1"/>
                </a:solidFill>
                <a:latin typeface="Century Schoolbook"/>
                <a:ea typeface="Century Schoolbook"/>
                <a:cs typeface="Century Schoolbook"/>
                <a:sym typeface="Century Schoolbook"/>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lt1"/>
                </a:solidFill>
                <a:latin typeface="Century Schoolbook"/>
                <a:ea typeface="Century Schoolbook"/>
                <a:cs typeface="Century Schoolbook"/>
                <a:sym typeface="Century Schoolbook"/>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Century Schoolbook"/>
                <a:ea typeface="Century Schoolbook"/>
                <a:cs typeface="Century Schoolbook"/>
                <a:sym typeface="Century Schoolbook"/>
              </a:defRPr>
            </a:lvl9pPr>
          </a:lstStyle>
          <a:p/>
        </p:txBody>
      </p:sp>
      <p:sp>
        <p:nvSpPr>
          <p:cNvPr id="2863" name="Google Shape;2863;p124"/>
          <p:cNvSpPr txBox="1"/>
          <p:nvPr>
            <p:ph idx="11" type="ftr"/>
          </p:nvPr>
        </p:nvSpPr>
        <p:spPr>
          <a:xfrm>
            <a:off x="285750" y="4912287"/>
            <a:ext cx="6331619" cy="171928"/>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64" name="Google Shape;2864;p124"/>
          <p:cNvSpPr txBox="1"/>
          <p:nvPr>
            <p:ph idx="10" type="dt"/>
          </p:nvPr>
        </p:nvSpPr>
        <p:spPr>
          <a:xfrm>
            <a:off x="7264454" y="4912287"/>
            <a:ext cx="1250895" cy="171928"/>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SzPts val="1400"/>
              <a:buNone/>
              <a:defRPr b="0" i="0" sz="800" u="none" cap="none" strike="noStrike">
                <a:solidFill>
                  <a:srgbClr val="B9B1A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865" name="Google Shape;2865;p124"/>
          <p:cNvSpPr txBox="1"/>
          <p:nvPr>
            <p:ph idx="12" type="sldNum"/>
          </p:nvPr>
        </p:nvSpPr>
        <p:spPr>
          <a:xfrm>
            <a:off x="8515350" y="4912287"/>
            <a:ext cx="334771" cy="171928"/>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1pPr>
            <a:lvl2pPr indent="0" lvl="1"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2pPr>
            <a:lvl3pPr indent="0" lvl="2"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3pPr>
            <a:lvl4pPr indent="0" lvl="3"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4pPr>
            <a:lvl5pPr indent="0" lvl="4"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5pPr>
            <a:lvl6pPr indent="0" lvl="5"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6pPr>
            <a:lvl7pPr indent="0" lvl="6"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7pPr>
            <a:lvl8pPr indent="0" lvl="7"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8pPr>
            <a:lvl9pPr indent="0" lvl="8" marL="0" marR="0" rtl="0" algn="r">
              <a:lnSpc>
                <a:spcPct val="100000"/>
              </a:lnSpc>
              <a:spcBef>
                <a:spcPts val="0"/>
              </a:spcBef>
              <a:spcAft>
                <a:spcPts val="0"/>
              </a:spcAft>
              <a:buNone/>
              <a:defRPr b="0" i="0" sz="800" u="none" cap="none" strike="noStrike">
                <a:solidFill>
                  <a:srgbClr val="B9B1A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0">
          <p15:clr>
            <a:srgbClr val="F26B43"/>
          </p15:clr>
        </p15:guide>
        <p15:guide id="2"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2" name="Shape 872"/>
        <p:cNvGrpSpPr/>
        <p:nvPr/>
      </p:nvGrpSpPr>
      <p:grpSpPr>
        <a:xfrm>
          <a:off x="0" y="0"/>
          <a:ext cx="0" cy="0"/>
          <a:chOff x="0" y="0"/>
          <a:chExt cx="0" cy="0"/>
        </a:xfrm>
      </p:grpSpPr>
      <p:sp>
        <p:nvSpPr>
          <p:cNvPr id="873" name="Google Shape;873;p66"/>
          <p:cNvSpPr txBox="1"/>
          <p:nvPr>
            <p:ph type="title"/>
          </p:nvPr>
        </p:nvSpPr>
        <p:spPr>
          <a:xfrm>
            <a:off x="722376" y="539496"/>
            <a:ext cx="7708500" cy="572700"/>
          </a:xfrm>
          <a:prstGeom prst="rect">
            <a:avLst/>
          </a:prstGeom>
          <a:noFill/>
          <a:ln>
            <a:noFill/>
          </a:ln>
        </p:spPr>
        <p:txBody>
          <a:bodyPr anchorCtr="0" anchor="ctr" bIns="91100" lIns="91100" spcFirstLastPara="1" rIns="91100" wrap="square" tIns="91100">
            <a:noAutofit/>
          </a:bodyPr>
          <a:lstStyle>
            <a:lvl1pPr lvl="0"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1pPr>
            <a:lvl2pPr lvl="1"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2pPr>
            <a:lvl3pPr lvl="2"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3pPr>
            <a:lvl4pPr lvl="3"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4pPr>
            <a:lvl5pPr lvl="4"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5pPr>
            <a:lvl6pPr lvl="5"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6pPr>
            <a:lvl7pPr lvl="6"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7pPr>
            <a:lvl8pPr lvl="7"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8pPr>
            <a:lvl9pPr lvl="8" marR="0" rtl="0" algn="l">
              <a:lnSpc>
                <a:spcPct val="100000"/>
              </a:lnSpc>
              <a:spcBef>
                <a:spcPts val="0"/>
              </a:spcBef>
              <a:spcAft>
                <a:spcPts val="0"/>
              </a:spcAft>
              <a:buClr>
                <a:srgbClr val="FFFFFF"/>
              </a:buClr>
              <a:buSzPts val="2800"/>
              <a:buFont typeface="Special Elite"/>
              <a:buNone/>
              <a:defRPr b="0" i="0" sz="2800" u="none" cap="none" strike="noStrike">
                <a:solidFill>
                  <a:srgbClr val="FFFFFF"/>
                </a:solidFill>
                <a:latin typeface="Special Elite"/>
                <a:ea typeface="Special Elite"/>
                <a:cs typeface="Special Elite"/>
                <a:sym typeface="Special Elite"/>
              </a:defRPr>
            </a:lvl9pPr>
          </a:lstStyle>
          <a:p/>
        </p:txBody>
      </p:sp>
      <p:sp>
        <p:nvSpPr>
          <p:cNvPr id="874" name="Google Shape;874;p66"/>
          <p:cNvSpPr txBox="1"/>
          <p:nvPr>
            <p:ph idx="1" type="body"/>
          </p:nvPr>
        </p:nvSpPr>
        <p:spPr>
          <a:xfrm>
            <a:off x="720000" y="1188000"/>
            <a:ext cx="8520600" cy="3416400"/>
          </a:xfrm>
          <a:prstGeom prst="rect">
            <a:avLst/>
          </a:prstGeom>
          <a:noFill/>
          <a:ln>
            <a:noFill/>
          </a:ln>
        </p:spPr>
        <p:txBody>
          <a:bodyPr anchorCtr="0" anchor="t" bIns="91100" lIns="91100" spcFirstLastPara="1" rIns="91100" wrap="square" tIns="91100">
            <a:noAutofit/>
          </a:bodyPr>
          <a:lstStyle>
            <a:lvl1pPr indent="-342900" lvl="0" marL="457200" marR="0" rtl="0" algn="l">
              <a:lnSpc>
                <a:spcPct val="100000"/>
              </a:lnSpc>
              <a:spcBef>
                <a:spcPts val="0"/>
              </a:spcBef>
              <a:spcAft>
                <a:spcPts val="0"/>
              </a:spcAft>
              <a:buClr>
                <a:srgbClr val="FFFFFF"/>
              </a:buClr>
              <a:buSzPts val="1800"/>
              <a:buFont typeface="Montserrat"/>
              <a:buChar char="●"/>
              <a:defRPr b="0" i="0" sz="1800" u="none" cap="none" strike="noStrike">
                <a:solidFill>
                  <a:srgbClr val="FFFFFF"/>
                </a:solidFill>
                <a:latin typeface="Montserrat"/>
                <a:ea typeface="Montserrat"/>
                <a:cs typeface="Montserrat"/>
                <a:sym typeface="Montserrat"/>
              </a:defRPr>
            </a:lvl1pPr>
            <a:lvl2pPr indent="-317500" lvl="1" marL="9144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2pPr>
            <a:lvl3pPr indent="-317500" lvl="2" marL="13716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3pPr>
            <a:lvl4pPr indent="-317500" lvl="3" marL="18288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4pPr>
            <a:lvl5pPr indent="-317500" lvl="4" marL="22860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5pPr>
            <a:lvl6pPr indent="-317500" lvl="5" marL="27432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6pPr>
            <a:lvl7pPr indent="-317500" lvl="6" marL="32004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7pPr>
            <a:lvl8pPr indent="-317500" lvl="7" marL="3657600" marR="0" rtl="0" algn="l">
              <a:lnSpc>
                <a:spcPct val="100000"/>
              </a:lnSpc>
              <a:spcBef>
                <a:spcPts val="1600"/>
              </a:spcBef>
              <a:spcAft>
                <a:spcPts val="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8pPr>
            <a:lvl9pPr indent="-317500" lvl="8" marL="4114800" marR="0" rtl="0" algn="l">
              <a:lnSpc>
                <a:spcPct val="100000"/>
              </a:lnSpc>
              <a:spcBef>
                <a:spcPts val="1600"/>
              </a:spcBef>
              <a:spcAft>
                <a:spcPts val="1600"/>
              </a:spcAft>
              <a:buClr>
                <a:srgbClr val="FFFFFF"/>
              </a:buClr>
              <a:buSzPts val="1400"/>
              <a:buFont typeface="Montserrat"/>
              <a:buChar char="■"/>
              <a:defRPr b="0" i="0" sz="1400" u="none" cap="none" strike="noStrike">
                <a:solidFill>
                  <a:srgbClr val="FFFFFF"/>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15:clr>
            <a:srgbClr val="EA4335"/>
          </p15:clr>
        </p15:guide>
        <p15:guide id="3" pos="5760">
          <p15:clr>
            <a:srgbClr val="EA4335"/>
          </p15:clr>
        </p15:guide>
        <p15:guide id="4" pos="449">
          <p15:clr>
            <a:srgbClr val="EA4335"/>
          </p15:clr>
        </p15:guide>
        <p15:guide id="5" pos="5311">
          <p15:clr>
            <a:srgbClr val="EA4335"/>
          </p15:clr>
        </p15:guide>
        <p15:guide id="6" orient="horz" pos="1620">
          <p15:clr>
            <a:srgbClr val="EA4335"/>
          </p15:clr>
        </p15:guide>
        <p15:guide id="7" orient="horz" pos="340">
          <p15:clr>
            <a:srgbClr val="EA4335"/>
          </p15:clr>
        </p15:guide>
        <p15:guide id="8" orient="horz">
          <p15:clr>
            <a:srgbClr val="EA4335"/>
          </p15:clr>
        </p15:guide>
        <p15:guide id="9" orient="horz" pos="2903">
          <p15:clr>
            <a:srgbClr val="EA4335"/>
          </p15:clr>
        </p15:guide>
        <p15:guide id="10" orient="horz" pos="3237">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994" name="Shape 994"/>
        <p:cNvGrpSpPr/>
        <p:nvPr/>
      </p:nvGrpSpPr>
      <p:grpSpPr>
        <a:xfrm>
          <a:off x="0" y="0"/>
          <a:ext cx="0" cy="0"/>
          <a:chOff x="0" y="0"/>
          <a:chExt cx="0" cy="0"/>
        </a:xfrm>
      </p:grpSpPr>
      <p:grpSp>
        <p:nvGrpSpPr>
          <p:cNvPr id="995" name="Google Shape;995;p72"/>
          <p:cNvGrpSpPr/>
          <p:nvPr/>
        </p:nvGrpSpPr>
        <p:grpSpPr>
          <a:xfrm>
            <a:off x="381000" y="7"/>
            <a:ext cx="8382000" cy="5162348"/>
            <a:chOff x="381000" y="-18750"/>
            <a:chExt cx="8382000" cy="5181000"/>
          </a:xfrm>
        </p:grpSpPr>
        <p:cxnSp>
          <p:nvCxnSpPr>
            <p:cNvPr id="996" name="Google Shape;996;p72"/>
            <p:cNvCxnSpPr/>
            <p:nvPr/>
          </p:nvCxnSpPr>
          <p:spPr>
            <a:xfrm>
              <a:off x="76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997" name="Google Shape;997;p72"/>
            <p:cNvCxnSpPr/>
            <p:nvPr/>
          </p:nvCxnSpPr>
          <p:spPr>
            <a:xfrm>
              <a:off x="152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998" name="Google Shape;998;p72"/>
            <p:cNvCxnSpPr/>
            <p:nvPr/>
          </p:nvCxnSpPr>
          <p:spPr>
            <a:xfrm>
              <a:off x="228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999" name="Google Shape;999;p72"/>
            <p:cNvCxnSpPr/>
            <p:nvPr/>
          </p:nvCxnSpPr>
          <p:spPr>
            <a:xfrm>
              <a:off x="304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0" name="Google Shape;1000;p72"/>
            <p:cNvCxnSpPr/>
            <p:nvPr/>
          </p:nvCxnSpPr>
          <p:spPr>
            <a:xfrm>
              <a:off x="381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1" name="Google Shape;1001;p72"/>
            <p:cNvCxnSpPr/>
            <p:nvPr/>
          </p:nvCxnSpPr>
          <p:spPr>
            <a:xfrm>
              <a:off x="457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2" name="Google Shape;1002;p72"/>
            <p:cNvCxnSpPr/>
            <p:nvPr/>
          </p:nvCxnSpPr>
          <p:spPr>
            <a:xfrm>
              <a:off x="5334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3" name="Google Shape;1003;p72"/>
            <p:cNvCxnSpPr/>
            <p:nvPr/>
          </p:nvCxnSpPr>
          <p:spPr>
            <a:xfrm>
              <a:off x="6096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4" name="Google Shape;1004;p72"/>
            <p:cNvCxnSpPr/>
            <p:nvPr/>
          </p:nvCxnSpPr>
          <p:spPr>
            <a:xfrm>
              <a:off x="6858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5" name="Google Shape;1005;p72"/>
            <p:cNvCxnSpPr/>
            <p:nvPr/>
          </p:nvCxnSpPr>
          <p:spPr>
            <a:xfrm>
              <a:off x="7620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6" name="Google Shape;1006;p72"/>
            <p:cNvCxnSpPr/>
            <p:nvPr/>
          </p:nvCxnSpPr>
          <p:spPr>
            <a:xfrm>
              <a:off x="8382000" y="-18750"/>
              <a:ext cx="0" cy="5181000"/>
            </a:xfrm>
            <a:prstGeom prst="straightConnector1">
              <a:avLst/>
            </a:prstGeom>
            <a:noFill/>
            <a:ln cap="flat" cmpd="sng" w="9525">
              <a:solidFill>
                <a:srgbClr val="F3F3F3"/>
              </a:solidFill>
              <a:prstDash val="solid"/>
              <a:round/>
              <a:headEnd len="sm" w="sm" type="none"/>
              <a:tailEnd len="sm" w="sm" type="none"/>
            </a:ln>
          </p:spPr>
        </p:cxnSp>
        <p:cxnSp>
          <p:nvCxnSpPr>
            <p:cNvPr id="1007" name="Google Shape;1007;p72"/>
            <p:cNvCxnSpPr/>
            <p:nvPr/>
          </p:nvCxnSpPr>
          <p:spPr>
            <a:xfrm>
              <a:off x="38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08" name="Google Shape;1008;p72"/>
            <p:cNvCxnSpPr/>
            <p:nvPr/>
          </p:nvCxnSpPr>
          <p:spPr>
            <a:xfrm>
              <a:off x="114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09" name="Google Shape;1009;p72"/>
            <p:cNvCxnSpPr/>
            <p:nvPr/>
          </p:nvCxnSpPr>
          <p:spPr>
            <a:xfrm>
              <a:off x="190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0" name="Google Shape;1010;p72"/>
            <p:cNvCxnSpPr/>
            <p:nvPr/>
          </p:nvCxnSpPr>
          <p:spPr>
            <a:xfrm>
              <a:off x="266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1" name="Google Shape;1011;p72"/>
            <p:cNvCxnSpPr/>
            <p:nvPr/>
          </p:nvCxnSpPr>
          <p:spPr>
            <a:xfrm>
              <a:off x="342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2" name="Google Shape;1012;p72"/>
            <p:cNvCxnSpPr/>
            <p:nvPr/>
          </p:nvCxnSpPr>
          <p:spPr>
            <a:xfrm>
              <a:off x="419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3" name="Google Shape;1013;p72"/>
            <p:cNvCxnSpPr/>
            <p:nvPr/>
          </p:nvCxnSpPr>
          <p:spPr>
            <a:xfrm>
              <a:off x="4953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4" name="Google Shape;1014;p72"/>
            <p:cNvCxnSpPr/>
            <p:nvPr/>
          </p:nvCxnSpPr>
          <p:spPr>
            <a:xfrm>
              <a:off x="5715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5" name="Google Shape;1015;p72"/>
            <p:cNvCxnSpPr/>
            <p:nvPr/>
          </p:nvCxnSpPr>
          <p:spPr>
            <a:xfrm>
              <a:off x="6477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6" name="Google Shape;1016;p72"/>
            <p:cNvCxnSpPr/>
            <p:nvPr/>
          </p:nvCxnSpPr>
          <p:spPr>
            <a:xfrm>
              <a:off x="7239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7" name="Google Shape;1017;p72"/>
            <p:cNvCxnSpPr/>
            <p:nvPr/>
          </p:nvCxnSpPr>
          <p:spPr>
            <a:xfrm>
              <a:off x="8001000" y="-18750"/>
              <a:ext cx="0" cy="5181000"/>
            </a:xfrm>
            <a:prstGeom prst="straightConnector1">
              <a:avLst/>
            </a:prstGeom>
            <a:noFill/>
            <a:ln cap="flat" cmpd="sng" w="9525">
              <a:solidFill>
                <a:srgbClr val="F3F3F3"/>
              </a:solidFill>
              <a:prstDash val="dash"/>
              <a:round/>
              <a:headEnd len="sm" w="sm" type="none"/>
              <a:tailEnd len="sm" w="sm" type="none"/>
            </a:ln>
          </p:spPr>
        </p:cxnSp>
        <p:cxnSp>
          <p:nvCxnSpPr>
            <p:cNvPr id="1018" name="Google Shape;1018;p72"/>
            <p:cNvCxnSpPr/>
            <p:nvPr/>
          </p:nvCxnSpPr>
          <p:spPr>
            <a:xfrm>
              <a:off x="8763000" y="-18750"/>
              <a:ext cx="0" cy="5181000"/>
            </a:xfrm>
            <a:prstGeom prst="straightConnector1">
              <a:avLst/>
            </a:prstGeom>
            <a:noFill/>
            <a:ln cap="flat" cmpd="sng" w="9525">
              <a:solidFill>
                <a:srgbClr val="F3F3F3"/>
              </a:solidFill>
              <a:prstDash val="dash"/>
              <a:round/>
              <a:headEnd len="sm" w="sm" type="none"/>
              <a:tailEnd len="sm" w="sm" type="none"/>
            </a:ln>
          </p:spPr>
        </p:cxnSp>
      </p:grpSp>
      <p:sp>
        <p:nvSpPr>
          <p:cNvPr id="1019" name="Google Shape;1019;p72"/>
          <p:cNvSpPr txBox="1"/>
          <p:nvPr>
            <p:ph type="title"/>
          </p:nvPr>
        </p:nvSpPr>
        <p:spPr>
          <a:xfrm>
            <a:off x="1047750" y="634125"/>
            <a:ext cx="6996600" cy="715800"/>
          </a:xfrm>
          <a:prstGeom prst="rect">
            <a:avLst/>
          </a:prstGeom>
          <a:noFill/>
          <a:ln>
            <a:noFill/>
          </a:ln>
        </p:spPr>
        <p:txBody>
          <a:bodyPr anchorCtr="0" anchor="b" bIns="91100" lIns="91100" spcFirstLastPara="1" rIns="91100" wrap="square" tIns="91100">
            <a:noAutofit/>
          </a:bodyPr>
          <a:lstStyle>
            <a:lvl1pPr lvl="0"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1pPr>
            <a:lvl2pPr lvl="1"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2pPr>
            <a:lvl3pPr lvl="2"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3pPr>
            <a:lvl4pPr lvl="3"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4pPr>
            <a:lvl5pPr lvl="4"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5pPr>
            <a:lvl6pPr lvl="5"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6pPr>
            <a:lvl7pPr lvl="6"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7pPr>
            <a:lvl8pPr lvl="7"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8pPr>
            <a:lvl9pPr lvl="8" marR="0" rtl="0" algn="ctr">
              <a:lnSpc>
                <a:spcPct val="100000"/>
              </a:lnSpc>
              <a:spcBef>
                <a:spcPts val="0"/>
              </a:spcBef>
              <a:spcAft>
                <a:spcPts val="0"/>
              </a:spcAft>
              <a:buClr>
                <a:schemeClr val="accent1"/>
              </a:buClr>
              <a:buSzPts val="2000"/>
              <a:buFont typeface="Oswald"/>
              <a:buNone/>
              <a:defRPr b="1" i="0" sz="2000" u="none" cap="none" strike="noStrike">
                <a:solidFill>
                  <a:schemeClr val="accent1"/>
                </a:solidFill>
                <a:latin typeface="Oswald"/>
                <a:ea typeface="Oswald"/>
                <a:cs typeface="Oswald"/>
                <a:sym typeface="Oswald"/>
              </a:defRPr>
            </a:lvl9pPr>
          </a:lstStyle>
          <a:p/>
        </p:txBody>
      </p:sp>
      <p:sp>
        <p:nvSpPr>
          <p:cNvPr id="1020" name="Google Shape;1020;p72"/>
          <p:cNvSpPr txBox="1"/>
          <p:nvPr>
            <p:ph idx="1" type="body"/>
          </p:nvPr>
        </p:nvSpPr>
        <p:spPr>
          <a:xfrm>
            <a:off x="1075850" y="1540175"/>
            <a:ext cx="6996600" cy="1922100"/>
          </a:xfrm>
          <a:prstGeom prst="rect">
            <a:avLst/>
          </a:prstGeom>
          <a:noFill/>
          <a:ln>
            <a:noFill/>
          </a:ln>
        </p:spPr>
        <p:txBody>
          <a:bodyPr anchorCtr="0" anchor="t" bIns="91100" lIns="91100" spcFirstLastPara="1" rIns="91100" wrap="square" tIns="91100">
            <a:noAutofit/>
          </a:bodyPr>
          <a:lstStyle>
            <a:lvl1pPr indent="-355600" lvl="0" marL="457200" marR="0" rtl="0" algn="l">
              <a:lnSpc>
                <a:spcPct val="100000"/>
              </a:lnSpc>
              <a:spcBef>
                <a:spcPts val="600"/>
              </a:spcBef>
              <a:spcAft>
                <a:spcPts val="0"/>
              </a:spcAft>
              <a:buClr>
                <a:schemeClr val="dk1"/>
              </a:buClr>
              <a:buSzPts val="2000"/>
              <a:buFont typeface="Source Sans Pro"/>
              <a:buChar char="◉"/>
              <a:defRPr b="0" i="0" sz="2000" u="none" cap="none" strike="noStrike">
                <a:solidFill>
                  <a:schemeClr val="dk1"/>
                </a:solidFill>
                <a:latin typeface="Source Sans Pro"/>
                <a:ea typeface="Source Sans Pro"/>
                <a:cs typeface="Source Sans Pro"/>
                <a:sym typeface="Source Sans Pro"/>
              </a:defRPr>
            </a:lvl1pPr>
            <a:lvl2pPr indent="-342900" lvl="1" marL="914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2pPr>
            <a:lvl3pPr indent="-342900" lvl="2" marL="1371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3pPr>
            <a:lvl4pPr indent="-342900" lvl="3" marL="1828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4pPr>
            <a:lvl5pPr indent="-342900" lvl="4" marL="22860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5pPr>
            <a:lvl6pPr indent="-342900" lvl="5" marL="27432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lnSpc>
                <a:spcPct val="100000"/>
              </a:lnSpc>
              <a:spcBef>
                <a:spcPts val="0"/>
              </a:spcBef>
              <a:spcAft>
                <a:spcPts val="0"/>
              </a:spcAft>
              <a:buClr>
                <a:schemeClr val="dk1"/>
              </a:buClr>
              <a:buSzPts val="1800"/>
              <a:buFont typeface="Source Sans Pro"/>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021" name="Google Shape;1021;p72"/>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FFFFF"/>
                </a:solidFill>
                <a:latin typeface="Oswald"/>
                <a:ea typeface="Oswald"/>
                <a:cs typeface="Oswald"/>
                <a:sym typeface="Oswal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6" r:id="rId1"/>
    <p:sldLayoutId id="2147483717" r:id="rId2"/>
    <p:sldLayoutId id="2147483718" r:id="rId3"/>
    <p:sldLayoutId id="2147483719" r:id="rId4"/>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1" name="Shape 1191"/>
        <p:cNvGrpSpPr/>
        <p:nvPr/>
      </p:nvGrpSpPr>
      <p:grpSpPr>
        <a:xfrm>
          <a:off x="0" y="0"/>
          <a:ext cx="0" cy="0"/>
          <a:chOff x="0" y="0"/>
          <a:chExt cx="0" cy="0"/>
        </a:xfrm>
      </p:grpSpPr>
      <p:sp>
        <p:nvSpPr>
          <p:cNvPr id="1192" name="Google Shape;1192;p77"/>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1pPr>
            <a:lvl2pPr lvl="1"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2pPr>
            <a:lvl3pPr lvl="2"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3pPr>
            <a:lvl4pPr lvl="3"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4pPr>
            <a:lvl5pPr lvl="4"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5pPr>
            <a:lvl6pPr lvl="5"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6pPr>
            <a:lvl7pPr lvl="6"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7pPr>
            <a:lvl8pPr lvl="7"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8pPr>
            <a:lvl9pPr lvl="8"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9pPr>
          </a:lstStyle>
          <a:p/>
        </p:txBody>
      </p:sp>
      <p:sp>
        <p:nvSpPr>
          <p:cNvPr id="1193" name="Google Shape;1193;p77"/>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0"/>
              </a:spcBef>
              <a:spcAft>
                <a:spcPts val="0"/>
              </a:spcAft>
              <a:buClr>
                <a:schemeClr val="accent3"/>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1pPr>
            <a:lvl2pPr indent="-355600" lvl="1" marL="914400" marR="0" rtl="0" algn="l">
              <a:lnSpc>
                <a:spcPct val="115000"/>
              </a:lnSpc>
              <a:spcBef>
                <a:spcPts val="800"/>
              </a:spcBef>
              <a:spcAft>
                <a:spcPts val="0"/>
              </a:spcAft>
              <a:buClr>
                <a:schemeClr val="accent3"/>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2pPr>
            <a:lvl3pPr indent="-355600" lvl="2" marL="1371600" marR="0" rtl="0" algn="l">
              <a:lnSpc>
                <a:spcPct val="115000"/>
              </a:lnSpc>
              <a:spcBef>
                <a:spcPts val="800"/>
              </a:spcBef>
              <a:spcAft>
                <a:spcPts val="0"/>
              </a:spcAft>
              <a:buClr>
                <a:schemeClr val="dk2"/>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3pPr>
            <a:lvl4pPr indent="-355600" lvl="3" marL="1828800" marR="0" rtl="0" algn="l">
              <a:lnSpc>
                <a:spcPct val="115000"/>
              </a:lnSpc>
              <a:spcBef>
                <a:spcPts val="800"/>
              </a:spcBef>
              <a:spcAft>
                <a:spcPts val="0"/>
              </a:spcAft>
              <a:buClr>
                <a:schemeClr val="dk2"/>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4pPr>
            <a:lvl5pPr indent="-355600" lvl="4" marL="22860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5pPr>
            <a:lvl6pPr indent="-355600" lvl="5" marL="27432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6pPr>
            <a:lvl7pPr indent="-355600" lvl="6" marL="32004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7pPr>
            <a:lvl8pPr indent="-355600" lvl="7" marL="36576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8pPr>
            <a:lvl9pPr indent="-355600" lvl="8" marL="4114800" marR="0" rtl="0" algn="l">
              <a:lnSpc>
                <a:spcPct val="115000"/>
              </a:lnSpc>
              <a:spcBef>
                <a:spcPts val="800"/>
              </a:spcBef>
              <a:spcAft>
                <a:spcPts val="80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9pPr>
          </a:lstStyle>
          <a:p/>
        </p:txBody>
      </p:sp>
      <p:sp>
        <p:nvSpPr>
          <p:cNvPr id="1194" name="Google Shape;1194;p77"/>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9" name="Shape 1269"/>
        <p:cNvGrpSpPr/>
        <p:nvPr/>
      </p:nvGrpSpPr>
      <p:grpSpPr>
        <a:xfrm>
          <a:off x="0" y="0"/>
          <a:ext cx="0" cy="0"/>
          <a:chOff x="0" y="0"/>
          <a:chExt cx="0" cy="0"/>
        </a:xfrm>
      </p:grpSpPr>
      <p:sp>
        <p:nvSpPr>
          <p:cNvPr id="1270" name="Google Shape;1270;p82"/>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lvl1pPr lvl="0"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1pPr>
            <a:lvl2pPr lvl="1"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2pPr>
            <a:lvl3pPr lvl="2"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3pPr>
            <a:lvl4pPr lvl="3"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4pPr>
            <a:lvl5pPr lvl="4"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5pPr>
            <a:lvl6pPr lvl="5"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6pPr>
            <a:lvl7pPr lvl="6"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7pPr>
            <a:lvl8pPr lvl="7"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8pPr>
            <a:lvl9pPr lvl="8" marR="0" rtl="0" algn="ctr">
              <a:lnSpc>
                <a:spcPct val="90000"/>
              </a:lnSpc>
              <a:spcBef>
                <a:spcPts val="0"/>
              </a:spcBef>
              <a:spcAft>
                <a:spcPts val="0"/>
              </a:spcAft>
              <a:buClr>
                <a:schemeClr val="accent1"/>
              </a:buClr>
              <a:buSzPts val="2400"/>
              <a:buFont typeface="Abril Fatface"/>
              <a:buNone/>
              <a:defRPr b="0" i="0" sz="2400" u="none" cap="none" strike="noStrike">
                <a:solidFill>
                  <a:schemeClr val="accent1"/>
                </a:solidFill>
                <a:latin typeface="Abril Fatface"/>
                <a:ea typeface="Abril Fatface"/>
                <a:cs typeface="Abril Fatface"/>
                <a:sym typeface="Abril Fatface"/>
              </a:defRPr>
            </a:lvl9pPr>
          </a:lstStyle>
          <a:p/>
        </p:txBody>
      </p:sp>
      <p:sp>
        <p:nvSpPr>
          <p:cNvPr id="1271" name="Google Shape;1271;p82"/>
          <p:cNvSpPr txBox="1"/>
          <p:nvPr>
            <p:ph idx="1" type="body"/>
          </p:nvPr>
        </p:nvSpPr>
        <p:spPr>
          <a:xfrm>
            <a:off x="855300" y="1430147"/>
            <a:ext cx="7433400" cy="3033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0"/>
              </a:spcBef>
              <a:spcAft>
                <a:spcPts val="0"/>
              </a:spcAft>
              <a:buClr>
                <a:schemeClr val="accent3"/>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1pPr>
            <a:lvl2pPr indent="-355600" lvl="1" marL="914400" marR="0" rtl="0" algn="l">
              <a:lnSpc>
                <a:spcPct val="115000"/>
              </a:lnSpc>
              <a:spcBef>
                <a:spcPts val="800"/>
              </a:spcBef>
              <a:spcAft>
                <a:spcPts val="0"/>
              </a:spcAft>
              <a:buClr>
                <a:schemeClr val="accent3"/>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2pPr>
            <a:lvl3pPr indent="-355600" lvl="2" marL="1371600" marR="0" rtl="0" algn="l">
              <a:lnSpc>
                <a:spcPct val="115000"/>
              </a:lnSpc>
              <a:spcBef>
                <a:spcPts val="800"/>
              </a:spcBef>
              <a:spcAft>
                <a:spcPts val="0"/>
              </a:spcAft>
              <a:buClr>
                <a:schemeClr val="dk2"/>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3pPr>
            <a:lvl4pPr indent="-355600" lvl="3" marL="1828800" marR="0" rtl="0" algn="l">
              <a:lnSpc>
                <a:spcPct val="115000"/>
              </a:lnSpc>
              <a:spcBef>
                <a:spcPts val="800"/>
              </a:spcBef>
              <a:spcAft>
                <a:spcPts val="0"/>
              </a:spcAft>
              <a:buClr>
                <a:schemeClr val="dk2"/>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4pPr>
            <a:lvl5pPr indent="-355600" lvl="4" marL="22860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5pPr>
            <a:lvl6pPr indent="-355600" lvl="5" marL="27432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6pPr>
            <a:lvl7pPr indent="-355600" lvl="6" marL="32004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7pPr>
            <a:lvl8pPr indent="-355600" lvl="7" marL="3657600" marR="0" rtl="0" algn="l">
              <a:lnSpc>
                <a:spcPct val="115000"/>
              </a:lnSpc>
              <a:spcBef>
                <a:spcPts val="800"/>
              </a:spcBef>
              <a:spcAft>
                <a:spcPts val="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8pPr>
            <a:lvl9pPr indent="-355600" lvl="8" marL="4114800" marR="0" rtl="0" algn="l">
              <a:lnSpc>
                <a:spcPct val="115000"/>
              </a:lnSpc>
              <a:spcBef>
                <a:spcPts val="800"/>
              </a:spcBef>
              <a:spcAft>
                <a:spcPts val="800"/>
              </a:spcAft>
              <a:buClr>
                <a:schemeClr val="dk1"/>
              </a:buClr>
              <a:buSzPts val="2000"/>
              <a:buFont typeface="Merriweather Sans"/>
              <a:buChar char="■"/>
              <a:defRPr b="0" i="0" sz="2000" u="none" cap="none" strike="noStrike">
                <a:solidFill>
                  <a:schemeClr val="dk1"/>
                </a:solidFill>
                <a:latin typeface="Merriweather Sans"/>
                <a:ea typeface="Merriweather Sans"/>
                <a:cs typeface="Merriweather Sans"/>
                <a:sym typeface="Merriweather Sans"/>
              </a:defRPr>
            </a:lvl9pPr>
          </a:lstStyle>
          <a:p/>
        </p:txBody>
      </p:sp>
      <p:sp>
        <p:nvSpPr>
          <p:cNvPr id="1272" name="Google Shape;1272;p82"/>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1pPr>
            <a:lvl2pPr indent="0" lvl="1"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2pPr>
            <a:lvl3pPr indent="0" lvl="2"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3pPr>
            <a:lvl4pPr indent="0" lvl="3"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4pPr>
            <a:lvl5pPr indent="0" lvl="4"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5pPr>
            <a:lvl6pPr indent="0" lvl="5"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6pPr>
            <a:lvl7pPr indent="0" lvl="6"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7pPr>
            <a:lvl8pPr indent="0" lvl="7"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8pPr>
            <a:lvl9pPr indent="0" lvl="8" marL="0" marR="0" rtl="0" algn="ctr">
              <a:lnSpc>
                <a:spcPct val="100000"/>
              </a:lnSpc>
              <a:spcBef>
                <a:spcPts val="0"/>
              </a:spcBef>
              <a:spcAft>
                <a:spcPts val="0"/>
              </a:spcAft>
              <a:buClr>
                <a:srgbClr val="000000"/>
              </a:buClr>
              <a:buSzPts val="1300"/>
              <a:buFont typeface="Arial"/>
              <a:buNone/>
              <a:defRPr b="0" i="0" sz="1300" u="none" cap="none" strike="noStrike">
                <a:solidFill>
                  <a:schemeClr val="lt1"/>
                </a:solidFill>
                <a:latin typeface="Abril Fatface"/>
                <a:ea typeface="Abril Fatface"/>
                <a:cs typeface="Abril Fatface"/>
                <a:sym typeface="Abril Fatfac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47" name="Shape 1347"/>
        <p:cNvGrpSpPr/>
        <p:nvPr/>
      </p:nvGrpSpPr>
      <p:grpSpPr>
        <a:xfrm>
          <a:off x="0" y="0"/>
          <a:ext cx="0" cy="0"/>
          <a:chOff x="0" y="0"/>
          <a:chExt cx="0" cy="0"/>
        </a:xfrm>
      </p:grpSpPr>
      <p:sp>
        <p:nvSpPr>
          <p:cNvPr id="1348" name="Google Shape;1348;p84"/>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49" name="Google Shape;1349;p84"/>
          <p:cNvSpPr txBox="1"/>
          <p:nvPr>
            <p:ph idx="1" type="body"/>
          </p:nvPr>
        </p:nvSpPr>
        <p:spPr>
          <a:xfrm>
            <a:off x="1028700" y="1714500"/>
            <a:ext cx="7200900" cy="2686050"/>
          </a:xfrm>
          <a:prstGeom prst="rect">
            <a:avLst/>
          </a:prstGeom>
          <a:noFill/>
          <a:ln>
            <a:noFill/>
          </a:ln>
        </p:spPr>
        <p:txBody>
          <a:bodyPr anchorCtr="0" anchor="t" bIns="34275" lIns="68325" spcFirstLastPara="1" rIns="68325"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350" name="Google Shape;1350;p84"/>
          <p:cNvSpPr txBox="1"/>
          <p:nvPr>
            <p:ph idx="10" type="dt"/>
          </p:nvPr>
        </p:nvSpPr>
        <p:spPr>
          <a:xfrm>
            <a:off x="1042987" y="4840198"/>
            <a:ext cx="903429" cy="303461"/>
          </a:xfrm>
          <a:prstGeom prst="rect">
            <a:avLst/>
          </a:prstGeom>
          <a:noFill/>
          <a:ln>
            <a:noFill/>
          </a:ln>
        </p:spPr>
        <p:txBody>
          <a:bodyPr anchorCtr="0" anchor="ctr" bIns="34275" lIns="68325" spcFirstLastPara="1" rIns="6832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51" name="Google Shape;1351;p84"/>
          <p:cNvSpPr txBox="1"/>
          <p:nvPr>
            <p:ph idx="11" type="ftr"/>
          </p:nvPr>
        </p:nvSpPr>
        <p:spPr>
          <a:xfrm>
            <a:off x="2170332" y="4840198"/>
            <a:ext cx="4710623" cy="303461"/>
          </a:xfrm>
          <a:prstGeom prst="rect">
            <a:avLst/>
          </a:prstGeom>
          <a:noFill/>
          <a:ln>
            <a:noFill/>
          </a:ln>
        </p:spPr>
        <p:txBody>
          <a:bodyPr anchorCtr="0" anchor="ctr" bIns="34275" lIns="68325" spcFirstLastPara="1" rIns="6832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52" name="Google Shape;1352;p84"/>
          <p:cNvSpPr txBox="1"/>
          <p:nvPr>
            <p:ph idx="12" type="sldNum"/>
          </p:nvPr>
        </p:nvSpPr>
        <p:spPr>
          <a:xfrm>
            <a:off x="7104554" y="4840198"/>
            <a:ext cx="1197219" cy="303461"/>
          </a:xfrm>
          <a:prstGeom prst="rect">
            <a:avLst/>
          </a:prstGeom>
          <a:noFill/>
          <a:ln>
            <a:noFill/>
          </a:ln>
        </p:spPr>
        <p:txBody>
          <a:bodyPr anchorCtr="0" anchor="ctr" bIns="34275" lIns="68325" spcFirstLastPara="1" rIns="68325"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3" name="Google Shape;1353;p84"/>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31" name="Shape 1431"/>
        <p:cNvGrpSpPr/>
        <p:nvPr/>
      </p:nvGrpSpPr>
      <p:grpSpPr>
        <a:xfrm>
          <a:off x="0" y="0"/>
          <a:ext cx="0" cy="0"/>
          <a:chOff x="0" y="0"/>
          <a:chExt cx="0" cy="0"/>
        </a:xfrm>
      </p:grpSpPr>
      <p:sp>
        <p:nvSpPr>
          <p:cNvPr id="1432" name="Google Shape;1432;p86"/>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3" name="Google Shape;1433;p86"/>
          <p:cNvSpPr txBox="1"/>
          <p:nvPr>
            <p:ph idx="1" type="body"/>
          </p:nvPr>
        </p:nvSpPr>
        <p:spPr>
          <a:xfrm>
            <a:off x="1028700" y="1714500"/>
            <a:ext cx="7200900" cy="2686050"/>
          </a:xfrm>
          <a:prstGeom prst="rect">
            <a:avLst/>
          </a:prstGeom>
          <a:noFill/>
          <a:ln>
            <a:noFill/>
          </a:ln>
        </p:spPr>
        <p:txBody>
          <a:bodyPr anchorCtr="0" anchor="t" bIns="34275" lIns="68325" spcFirstLastPara="1" rIns="68325"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434" name="Google Shape;1434;p86"/>
          <p:cNvSpPr txBox="1"/>
          <p:nvPr>
            <p:ph idx="10" type="dt"/>
          </p:nvPr>
        </p:nvSpPr>
        <p:spPr>
          <a:xfrm>
            <a:off x="1042987" y="4840195"/>
            <a:ext cx="903429" cy="303461"/>
          </a:xfrm>
          <a:prstGeom prst="rect">
            <a:avLst/>
          </a:prstGeom>
          <a:noFill/>
          <a:ln>
            <a:noFill/>
          </a:ln>
        </p:spPr>
        <p:txBody>
          <a:bodyPr anchorCtr="0" anchor="ctr" bIns="34275" lIns="68325" spcFirstLastPara="1" rIns="6832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5" name="Google Shape;1435;p86"/>
          <p:cNvSpPr txBox="1"/>
          <p:nvPr>
            <p:ph idx="11" type="ftr"/>
          </p:nvPr>
        </p:nvSpPr>
        <p:spPr>
          <a:xfrm>
            <a:off x="2170329" y="4840195"/>
            <a:ext cx="4710623" cy="303461"/>
          </a:xfrm>
          <a:prstGeom prst="rect">
            <a:avLst/>
          </a:prstGeom>
          <a:noFill/>
          <a:ln>
            <a:noFill/>
          </a:ln>
        </p:spPr>
        <p:txBody>
          <a:bodyPr anchorCtr="0" anchor="ctr" bIns="34275" lIns="68325" spcFirstLastPara="1" rIns="68325"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36" name="Google Shape;1436;p86"/>
          <p:cNvSpPr txBox="1"/>
          <p:nvPr>
            <p:ph idx="12" type="sldNum"/>
          </p:nvPr>
        </p:nvSpPr>
        <p:spPr>
          <a:xfrm>
            <a:off x="7104554" y="4840195"/>
            <a:ext cx="1197219" cy="303461"/>
          </a:xfrm>
          <a:prstGeom prst="rect">
            <a:avLst/>
          </a:prstGeom>
          <a:noFill/>
          <a:ln>
            <a:noFill/>
          </a:ln>
        </p:spPr>
        <p:txBody>
          <a:bodyPr anchorCtr="0" anchor="ctr" bIns="34275" lIns="68325" spcFirstLastPara="1" rIns="68325"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7" name="Google Shape;1437;p86"/>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15" name="Shape 1515"/>
        <p:cNvGrpSpPr/>
        <p:nvPr/>
      </p:nvGrpSpPr>
      <p:grpSpPr>
        <a:xfrm>
          <a:off x="0" y="0"/>
          <a:ext cx="0" cy="0"/>
          <a:chOff x="0" y="0"/>
          <a:chExt cx="0" cy="0"/>
        </a:xfrm>
      </p:grpSpPr>
      <p:sp>
        <p:nvSpPr>
          <p:cNvPr id="1516" name="Google Shape;1516;p88"/>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17" name="Google Shape;1517;p88"/>
          <p:cNvSpPr txBox="1"/>
          <p:nvPr>
            <p:ph idx="1" type="body"/>
          </p:nvPr>
        </p:nvSpPr>
        <p:spPr>
          <a:xfrm>
            <a:off x="1028700" y="1714500"/>
            <a:ext cx="7200900" cy="2686050"/>
          </a:xfrm>
          <a:prstGeom prst="rect">
            <a:avLst/>
          </a:prstGeom>
          <a:noFill/>
          <a:ln>
            <a:noFill/>
          </a:ln>
        </p:spPr>
        <p:txBody>
          <a:bodyPr anchorCtr="0" anchor="t" bIns="34275" lIns="68350" spcFirstLastPara="1" rIns="68350" wrap="square" tIns="34275">
            <a:normAutofit/>
          </a:bodyPr>
          <a:lstStyle>
            <a:lvl1pPr indent="-323850" lvl="0" marL="457200" marR="0" rtl="0" algn="l">
              <a:lnSpc>
                <a:spcPct val="94000"/>
              </a:lnSpc>
              <a:spcBef>
                <a:spcPts val="75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375"/>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375"/>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375"/>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375"/>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375"/>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375"/>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375"/>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375"/>
              </a:spcBef>
              <a:spcAft>
                <a:spcPts val="15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518" name="Google Shape;1518;p88"/>
          <p:cNvSpPr txBox="1"/>
          <p:nvPr>
            <p:ph idx="10" type="dt"/>
          </p:nvPr>
        </p:nvSpPr>
        <p:spPr>
          <a:xfrm>
            <a:off x="1042987" y="4840191"/>
            <a:ext cx="903429"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19" name="Google Shape;1519;p88"/>
          <p:cNvSpPr txBox="1"/>
          <p:nvPr>
            <p:ph idx="11" type="ftr"/>
          </p:nvPr>
        </p:nvSpPr>
        <p:spPr>
          <a:xfrm>
            <a:off x="2170325" y="4840191"/>
            <a:ext cx="4710623" cy="303461"/>
          </a:xfrm>
          <a:prstGeom prst="rect">
            <a:avLst/>
          </a:prstGeom>
          <a:noFill/>
          <a:ln>
            <a:noFill/>
          </a:ln>
        </p:spPr>
        <p:txBody>
          <a:bodyPr anchorCtr="0" anchor="ctr" bIns="34275" lIns="68350" spcFirstLastPara="1" rIns="68350" wrap="square" tIns="34275">
            <a:noAutofit/>
          </a:bodyPr>
          <a:lstStyle>
            <a:lvl1pPr lvl="0" marR="0" rtl="0" algn="l">
              <a:lnSpc>
                <a:spcPct val="100000"/>
              </a:lnSpc>
              <a:spcBef>
                <a:spcPts val="0"/>
              </a:spcBef>
              <a:spcAft>
                <a:spcPts val="0"/>
              </a:spcAft>
              <a:buSzPts val="1400"/>
              <a:buNone/>
              <a:defRPr b="0" i="0" sz="9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520" name="Google Shape;1520;p88"/>
          <p:cNvSpPr txBox="1"/>
          <p:nvPr>
            <p:ph idx="12" type="sldNum"/>
          </p:nvPr>
        </p:nvSpPr>
        <p:spPr>
          <a:xfrm>
            <a:off x="7104554" y="4840191"/>
            <a:ext cx="1197219" cy="303461"/>
          </a:xfrm>
          <a:prstGeom prst="rect">
            <a:avLst/>
          </a:prstGeom>
          <a:noFill/>
          <a:ln>
            <a:noFill/>
          </a:ln>
        </p:spPr>
        <p:txBody>
          <a:bodyPr anchorCtr="0" anchor="ctr" bIns="34275" lIns="68350" spcFirstLastPara="1" rIns="68350" wrap="square" tIns="34275">
            <a:noAutofit/>
          </a:bodyPr>
          <a:lstStyle>
            <a:lvl1pPr indent="0" lvl="0"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1" name="Google Shape;1521;p88"/>
          <p:cNvSpPr/>
          <p:nvPr/>
        </p:nvSpPr>
        <p:spPr>
          <a:xfrm>
            <a:off x="358571" y="282"/>
            <a:ext cx="17145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 Id="rId3"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4.xml"/><Relationship Id="rId3" Type="http://schemas.openxmlformats.org/officeDocument/2006/relationships/image" Target="../media/image6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xml"/><Relationship Id="rId3"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7.xml"/><Relationship Id="rId3" Type="http://schemas.openxmlformats.org/officeDocument/2006/relationships/image" Target="../media/image32.jpg"/><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8.xml"/><Relationship Id="rId3" Type="http://schemas.openxmlformats.org/officeDocument/2006/relationships/image" Target="../media/image3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0.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3.xml"/><Relationship Id="rId3" Type="http://schemas.openxmlformats.org/officeDocument/2006/relationships/image" Target="../media/image3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4.xml"/><Relationship Id="rId3" Type="http://schemas.openxmlformats.org/officeDocument/2006/relationships/image" Target="../media/image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8.xml"/><Relationship Id="rId3" Type="http://schemas.openxmlformats.org/officeDocument/2006/relationships/image" Target="../media/image5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9.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0.xml"/><Relationship Id="rId3" Type="http://schemas.openxmlformats.org/officeDocument/2006/relationships/image" Target="../media/image4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1.xml"/><Relationship Id="rId3" Type="http://schemas.openxmlformats.org/officeDocument/2006/relationships/image" Target="../media/image3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4.xml"/><Relationship Id="rId3" Type="http://schemas.openxmlformats.org/officeDocument/2006/relationships/image" Target="../media/image7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7.xml"/><Relationship Id="rId3"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8.xml"/><Relationship Id="rId3" Type="http://schemas.openxmlformats.org/officeDocument/2006/relationships/image" Target="../media/image75.jpg"/><Relationship Id="rId4" Type="http://schemas.openxmlformats.org/officeDocument/2006/relationships/image" Target="../media/image43.jpg"/><Relationship Id="rId5" Type="http://schemas.openxmlformats.org/officeDocument/2006/relationships/image" Target="../media/image44.jpg"/><Relationship Id="rId6" Type="http://schemas.openxmlformats.org/officeDocument/2006/relationships/image" Target="../media/image4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39.xml"/><Relationship Id="rId3" Type="http://schemas.openxmlformats.org/officeDocument/2006/relationships/image" Target="../media/image4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1.jpg"/><Relationship Id="rId4" Type="http://schemas.openxmlformats.org/officeDocument/2006/relationships/hyperlink" Target="http://parolepelate.com/2014/11/08/news-its-the-finale-countdown-guida-ai-finali-di-meta-stagione-della-nbc-della-abc-e-della-thecw/" TargetMode="External"/><Relationship Id="rId5" Type="http://schemas.openxmlformats.org/officeDocument/2006/relationships/hyperlink" Target="https://creativecommons.org/licenses/by-nc-nd/3.0/"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40.xml"/><Relationship Id="rId3"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1.xml"/><Relationship Id="rId3" Type="http://schemas.openxmlformats.org/officeDocument/2006/relationships/image" Target="../media/image5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43.xml"/><Relationship Id="rId3" Type="http://schemas.openxmlformats.org/officeDocument/2006/relationships/image" Target="../media/image7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0.xml"/><Relationship Id="rId2" Type="http://schemas.openxmlformats.org/officeDocument/2006/relationships/notesSlide" Target="../notesSlides/notesSlide45.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6.xml"/><Relationship Id="rId3" Type="http://schemas.openxmlformats.org/officeDocument/2006/relationships/image" Target="../media/image6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50.png"/><Relationship Id="rId7" Type="http://schemas.openxmlformats.org/officeDocument/2006/relationships/image" Target="../media/image47.png"/><Relationship Id="rId8"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2.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1.png"/><Relationship Id="rId6"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1.xml"/><Relationship Id="rId2" Type="http://schemas.openxmlformats.org/officeDocument/2006/relationships/notesSlide" Target="../notesSlides/notesSlide53.xml"/><Relationship Id="rId3" Type="http://schemas.openxmlformats.org/officeDocument/2006/relationships/image" Target="../media/image65.jpg"/><Relationship Id="rId4" Type="http://schemas.openxmlformats.org/officeDocument/2006/relationships/image" Target="../media/image6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7.xml"/><Relationship Id="rId2" Type="http://schemas.openxmlformats.org/officeDocument/2006/relationships/notesSlide" Target="../notesSlides/notesSlide57.xml"/><Relationship Id="rId3"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9.xml"/><Relationship Id="rId2" Type="http://schemas.openxmlformats.org/officeDocument/2006/relationships/notesSlide" Target="../notesSlides/notesSlide61.xml"/><Relationship Id="rId3" Type="http://schemas.openxmlformats.org/officeDocument/2006/relationships/image" Target="../media/image6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3.xml"/><Relationship Id="rId2" Type="http://schemas.openxmlformats.org/officeDocument/2006/relationships/notesSlide" Target="../notesSlides/notesSlide62.xml"/><Relationship Id="rId3" Type="http://schemas.openxmlformats.org/officeDocument/2006/relationships/image" Target="../media/image73.png"/><Relationship Id="rId4" Type="http://schemas.openxmlformats.org/officeDocument/2006/relationships/image" Target="../media/image68.jpg"/><Relationship Id="rId5" Type="http://schemas.openxmlformats.org/officeDocument/2006/relationships/image" Target="../media/image69.jpg"/><Relationship Id="rId6" Type="http://schemas.openxmlformats.org/officeDocument/2006/relationships/image" Target="../media/image66.jpg"/><Relationship Id="rId7"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8.jpg"/><Relationship Id="rId4" Type="http://schemas.openxmlformats.org/officeDocument/2006/relationships/hyperlink" Target="http://ccconlineed.org/faculty-resources/open-educational-resources/the-big-question-2/" TargetMode="External"/><Relationship Id="rId5"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4" name="Shape 2934"/>
        <p:cNvGrpSpPr/>
        <p:nvPr/>
      </p:nvGrpSpPr>
      <p:grpSpPr>
        <a:xfrm>
          <a:off x="0" y="0"/>
          <a:ext cx="0" cy="0"/>
          <a:chOff x="0" y="0"/>
          <a:chExt cx="0" cy="0"/>
        </a:xfrm>
      </p:grpSpPr>
      <p:sp>
        <p:nvSpPr>
          <p:cNvPr id="2935" name="Google Shape;2935;p1"/>
          <p:cNvSpPr txBox="1"/>
          <p:nvPr>
            <p:ph type="ctrTitle"/>
          </p:nvPr>
        </p:nvSpPr>
        <p:spPr>
          <a:xfrm>
            <a:off x="1143000" y="1962150"/>
            <a:ext cx="6781800" cy="1358700"/>
          </a:xfrm>
          <a:prstGeom prst="rect">
            <a:avLst/>
          </a:prstGeom>
          <a:noFill/>
          <a:ln>
            <a:noFill/>
          </a:ln>
          <a:effectLst>
            <a:outerShdw blurRad="85725" rotWithShape="0" algn="bl" dir="5400000" dist="19050">
              <a:srgbClr val="20124D">
                <a:alpha val="29803"/>
              </a:srgbClr>
            </a:outerShdw>
          </a:effectLst>
        </p:spPr>
        <p:txBody>
          <a:bodyPr anchorCtr="0" anchor="ctr" bIns="0" lIns="0" spcFirstLastPara="1" rIns="0" wrap="square" tIns="0">
            <a:noAutofit/>
          </a:bodyPr>
          <a:lstStyle/>
          <a:p>
            <a:pPr indent="0" lvl="0" marL="0" rtl="0" algn="ctr">
              <a:lnSpc>
                <a:spcPct val="90000"/>
              </a:lnSpc>
              <a:spcBef>
                <a:spcPts val="0"/>
              </a:spcBef>
              <a:spcAft>
                <a:spcPts val="0"/>
              </a:spcAft>
              <a:buSzPts val="3600"/>
              <a:buNone/>
            </a:pPr>
            <a:r>
              <a:rPr b="1" lang="en-US" sz="4000" u="sng"/>
              <a:t>UNIT 3: </a:t>
            </a:r>
            <a:br>
              <a:rPr lang="en-US" sz="4000"/>
            </a:br>
            <a:r>
              <a:rPr lang="en-US" sz="4000"/>
              <a:t>UNDERSTANDING THE STRUCTURE AND CONSTRUCTION OF NEWS</a:t>
            </a:r>
            <a:endParaRPr sz="40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25" name="Shape 3125"/>
        <p:cNvGrpSpPr/>
        <p:nvPr/>
      </p:nvGrpSpPr>
      <p:grpSpPr>
        <a:xfrm>
          <a:off x="0" y="0"/>
          <a:ext cx="0" cy="0"/>
          <a:chOff x="0" y="0"/>
          <a:chExt cx="0" cy="0"/>
        </a:xfrm>
      </p:grpSpPr>
      <p:sp>
        <p:nvSpPr>
          <p:cNvPr id="3126" name="Google Shape;3126;p11"/>
          <p:cNvSpPr txBox="1"/>
          <p:nvPr>
            <p:ph idx="1" type="subTitle"/>
          </p:nvPr>
        </p:nvSpPr>
        <p:spPr>
          <a:xfrm>
            <a:off x="5856499" y="1842000"/>
            <a:ext cx="3434700" cy="3301500"/>
          </a:xfrm>
          <a:prstGeom prst="rect">
            <a:avLst/>
          </a:prstGeom>
          <a:noFill/>
          <a:ln>
            <a:noFill/>
          </a:ln>
        </p:spPr>
        <p:txBody>
          <a:bodyPr anchorCtr="0" anchor="t" bIns="91100" lIns="91100" spcFirstLastPara="1" rIns="91100" wrap="square" tIns="91100">
            <a:noAutofit/>
          </a:bodyPr>
          <a:lstStyle/>
          <a:p>
            <a:pPr indent="0" lvl="0" marL="0" rtl="0" algn="ctr">
              <a:lnSpc>
                <a:spcPct val="115000"/>
              </a:lnSpc>
              <a:spcBef>
                <a:spcPts val="0"/>
              </a:spcBef>
              <a:spcAft>
                <a:spcPts val="0"/>
              </a:spcAft>
              <a:buNone/>
            </a:pPr>
            <a:r>
              <a:rPr b="1" lang="en-US" sz="1700"/>
              <a:t>The inverted pyramid tells the basic rules to the journalist so that he can frame the news in the best way possible. Inverted Pyramid is the perfect way through which news is articulated in an ordered and structured manner. </a:t>
            </a:r>
            <a:endParaRPr b="1" sz="1700"/>
          </a:p>
          <a:p>
            <a:pPr indent="0" lvl="0" marL="0" rtl="0" algn="ctr">
              <a:lnSpc>
                <a:spcPct val="115000"/>
              </a:lnSpc>
              <a:spcBef>
                <a:spcPts val="0"/>
              </a:spcBef>
              <a:spcAft>
                <a:spcPts val="0"/>
              </a:spcAft>
              <a:buNone/>
            </a:pPr>
            <a:r>
              <a:t/>
            </a:r>
            <a:endParaRPr b="1" sz="1700"/>
          </a:p>
        </p:txBody>
      </p:sp>
      <p:grpSp>
        <p:nvGrpSpPr>
          <p:cNvPr id="3127" name="Google Shape;3127;p11"/>
          <p:cNvGrpSpPr/>
          <p:nvPr/>
        </p:nvGrpSpPr>
        <p:grpSpPr>
          <a:xfrm>
            <a:off x="4118394" y="774802"/>
            <a:ext cx="907289" cy="1556906"/>
            <a:chOff x="-1372300" y="1994450"/>
            <a:chExt cx="1322000" cy="2268550"/>
          </a:xfrm>
        </p:grpSpPr>
        <p:sp>
          <p:nvSpPr>
            <p:cNvPr id="3128" name="Google Shape;3128;p11"/>
            <p:cNvSpPr/>
            <p:nvPr/>
          </p:nvSpPr>
          <p:spPr>
            <a:xfrm>
              <a:off x="-1372300" y="1994450"/>
              <a:ext cx="1322000" cy="1925950"/>
            </a:xfrm>
            <a:custGeom>
              <a:rect b="b" l="l" r="r" t="t"/>
              <a:pathLst>
                <a:path extrusionOk="0" h="77038" w="52880">
                  <a:moveTo>
                    <a:pt x="27835" y="0"/>
                  </a:moveTo>
                  <a:cubicBezTo>
                    <a:pt x="23803" y="0"/>
                    <a:pt x="19764" y="855"/>
                    <a:pt x="16225" y="2445"/>
                  </a:cubicBezTo>
                  <a:cubicBezTo>
                    <a:pt x="6931" y="6612"/>
                    <a:pt x="1723" y="16507"/>
                    <a:pt x="761" y="26281"/>
                  </a:cubicBezTo>
                  <a:cubicBezTo>
                    <a:pt x="0" y="34373"/>
                    <a:pt x="2444" y="42145"/>
                    <a:pt x="7131" y="48635"/>
                  </a:cubicBezTo>
                  <a:cubicBezTo>
                    <a:pt x="10136" y="52841"/>
                    <a:pt x="13741" y="56567"/>
                    <a:pt x="16625" y="60853"/>
                  </a:cubicBezTo>
                  <a:cubicBezTo>
                    <a:pt x="19710" y="65500"/>
                    <a:pt x="20271" y="70908"/>
                    <a:pt x="20311" y="76357"/>
                  </a:cubicBezTo>
                  <a:cubicBezTo>
                    <a:pt x="20405" y="76310"/>
                    <a:pt x="20499" y="76290"/>
                    <a:pt x="20592" y="76290"/>
                  </a:cubicBezTo>
                  <a:cubicBezTo>
                    <a:pt x="20659" y="76290"/>
                    <a:pt x="20725" y="76300"/>
                    <a:pt x="20792" y="76316"/>
                  </a:cubicBezTo>
                  <a:cubicBezTo>
                    <a:pt x="20872" y="76276"/>
                    <a:pt x="20952" y="76236"/>
                    <a:pt x="21072" y="76236"/>
                  </a:cubicBezTo>
                  <a:cubicBezTo>
                    <a:pt x="21312" y="76236"/>
                    <a:pt x="21553" y="76236"/>
                    <a:pt x="21833" y="76276"/>
                  </a:cubicBezTo>
                  <a:cubicBezTo>
                    <a:pt x="21753" y="69827"/>
                    <a:pt x="20711" y="64098"/>
                    <a:pt x="16946" y="58690"/>
                  </a:cubicBezTo>
                  <a:cubicBezTo>
                    <a:pt x="12980" y="53001"/>
                    <a:pt x="7772" y="48234"/>
                    <a:pt x="4808" y="41905"/>
                  </a:cubicBezTo>
                  <a:cubicBezTo>
                    <a:pt x="120" y="31810"/>
                    <a:pt x="1643" y="18870"/>
                    <a:pt x="8653" y="10217"/>
                  </a:cubicBezTo>
                  <a:cubicBezTo>
                    <a:pt x="13313" y="4514"/>
                    <a:pt x="20432" y="1513"/>
                    <a:pt x="27594" y="1513"/>
                  </a:cubicBezTo>
                  <a:cubicBezTo>
                    <a:pt x="31700" y="1513"/>
                    <a:pt x="35821" y="2499"/>
                    <a:pt x="39500" y="4529"/>
                  </a:cubicBezTo>
                  <a:cubicBezTo>
                    <a:pt x="51318" y="11058"/>
                    <a:pt x="51518" y="28124"/>
                    <a:pt x="47512" y="39301"/>
                  </a:cubicBezTo>
                  <a:cubicBezTo>
                    <a:pt x="45148" y="45871"/>
                    <a:pt x="40021" y="50718"/>
                    <a:pt x="36655" y="56687"/>
                  </a:cubicBezTo>
                  <a:cubicBezTo>
                    <a:pt x="33531" y="62335"/>
                    <a:pt x="32730" y="68905"/>
                    <a:pt x="32089" y="75275"/>
                  </a:cubicBezTo>
                  <a:cubicBezTo>
                    <a:pt x="32213" y="75192"/>
                    <a:pt x="32348" y="75155"/>
                    <a:pt x="32480" y="75155"/>
                  </a:cubicBezTo>
                  <a:cubicBezTo>
                    <a:pt x="32858" y="75155"/>
                    <a:pt x="33210" y="75460"/>
                    <a:pt x="33210" y="75876"/>
                  </a:cubicBezTo>
                  <a:lnTo>
                    <a:pt x="33210" y="77038"/>
                  </a:lnTo>
                  <a:cubicBezTo>
                    <a:pt x="33330" y="76877"/>
                    <a:pt x="33411" y="76717"/>
                    <a:pt x="33451" y="76557"/>
                  </a:cubicBezTo>
                  <a:cubicBezTo>
                    <a:pt x="34252" y="68785"/>
                    <a:pt x="35293" y="61294"/>
                    <a:pt x="39660" y="54644"/>
                  </a:cubicBezTo>
                  <a:cubicBezTo>
                    <a:pt x="43225" y="49196"/>
                    <a:pt x="47312" y="44589"/>
                    <a:pt x="49435" y="38299"/>
                  </a:cubicBezTo>
                  <a:cubicBezTo>
                    <a:pt x="52880" y="28004"/>
                    <a:pt x="52319" y="13823"/>
                    <a:pt x="43946" y="5891"/>
                  </a:cubicBezTo>
                  <a:cubicBezTo>
                    <a:pt x="39658" y="1840"/>
                    <a:pt x="33754" y="0"/>
                    <a:pt x="27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29" name="Google Shape;3129;p11"/>
            <p:cNvSpPr/>
            <p:nvPr/>
          </p:nvSpPr>
          <p:spPr>
            <a:xfrm>
              <a:off x="-852525" y="3895350"/>
              <a:ext cx="273450" cy="43825"/>
            </a:xfrm>
            <a:custGeom>
              <a:rect b="b" l="l" r="r" t="t"/>
              <a:pathLst>
                <a:path extrusionOk="0" h="1753" w="10938">
                  <a:moveTo>
                    <a:pt x="9976" y="0"/>
                  </a:moveTo>
                  <a:lnTo>
                    <a:pt x="9976" y="280"/>
                  </a:lnTo>
                  <a:cubicBezTo>
                    <a:pt x="9976" y="781"/>
                    <a:pt x="9595" y="1032"/>
                    <a:pt x="9214" y="1032"/>
                  </a:cubicBezTo>
                  <a:cubicBezTo>
                    <a:pt x="8834" y="1032"/>
                    <a:pt x="8453" y="781"/>
                    <a:pt x="8453" y="280"/>
                  </a:cubicBezTo>
                  <a:lnTo>
                    <a:pt x="8453" y="40"/>
                  </a:lnTo>
                  <a:cubicBezTo>
                    <a:pt x="6971" y="120"/>
                    <a:pt x="5409" y="200"/>
                    <a:pt x="3926" y="240"/>
                  </a:cubicBezTo>
                  <a:cubicBezTo>
                    <a:pt x="3832" y="619"/>
                    <a:pt x="3540" y="783"/>
                    <a:pt x="3243" y="783"/>
                  </a:cubicBezTo>
                  <a:cubicBezTo>
                    <a:pt x="2910" y="783"/>
                    <a:pt x="2569" y="579"/>
                    <a:pt x="2484" y="240"/>
                  </a:cubicBezTo>
                  <a:lnTo>
                    <a:pt x="281" y="240"/>
                  </a:lnTo>
                  <a:cubicBezTo>
                    <a:pt x="161" y="240"/>
                    <a:pt x="81" y="240"/>
                    <a:pt x="1" y="280"/>
                  </a:cubicBezTo>
                  <a:cubicBezTo>
                    <a:pt x="321" y="321"/>
                    <a:pt x="601" y="601"/>
                    <a:pt x="601" y="961"/>
                  </a:cubicBezTo>
                  <a:lnTo>
                    <a:pt x="601" y="1723"/>
                  </a:lnTo>
                  <a:cubicBezTo>
                    <a:pt x="1202" y="1744"/>
                    <a:pt x="1803" y="1752"/>
                    <a:pt x="2403" y="1752"/>
                  </a:cubicBezTo>
                  <a:cubicBezTo>
                    <a:pt x="5248" y="1752"/>
                    <a:pt x="8092" y="1555"/>
                    <a:pt x="10937" y="1522"/>
                  </a:cubicBezTo>
                  <a:cubicBezTo>
                    <a:pt x="10937" y="961"/>
                    <a:pt x="10937" y="441"/>
                    <a:pt x="108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0" name="Google Shape;3130;p11"/>
            <p:cNvSpPr/>
            <p:nvPr/>
          </p:nvSpPr>
          <p:spPr>
            <a:xfrm>
              <a:off x="-876550" y="3873325"/>
              <a:ext cx="339450" cy="389675"/>
            </a:xfrm>
            <a:custGeom>
              <a:rect b="b" l="l" r="r" t="t"/>
              <a:pathLst>
                <a:path extrusionOk="0" h="15587" w="13578">
                  <a:moveTo>
                    <a:pt x="12630" y="0"/>
                  </a:moveTo>
                  <a:cubicBezTo>
                    <a:pt x="12494" y="0"/>
                    <a:pt x="12352" y="38"/>
                    <a:pt x="12219" y="120"/>
                  </a:cubicBezTo>
                  <a:cubicBezTo>
                    <a:pt x="12018" y="240"/>
                    <a:pt x="11858" y="480"/>
                    <a:pt x="11898" y="721"/>
                  </a:cubicBezTo>
                  <a:lnTo>
                    <a:pt x="11898" y="921"/>
                  </a:lnTo>
                  <a:cubicBezTo>
                    <a:pt x="11898" y="1362"/>
                    <a:pt x="11898" y="1842"/>
                    <a:pt x="11898" y="2403"/>
                  </a:cubicBezTo>
                  <a:cubicBezTo>
                    <a:pt x="11938" y="3485"/>
                    <a:pt x="11978" y="4687"/>
                    <a:pt x="11898" y="5929"/>
                  </a:cubicBezTo>
                  <a:cubicBezTo>
                    <a:pt x="12339" y="6249"/>
                    <a:pt x="12299" y="6930"/>
                    <a:pt x="11818" y="7211"/>
                  </a:cubicBezTo>
                  <a:cubicBezTo>
                    <a:pt x="11778" y="8052"/>
                    <a:pt x="11658" y="8893"/>
                    <a:pt x="11457" y="9734"/>
                  </a:cubicBezTo>
                  <a:cubicBezTo>
                    <a:pt x="12058" y="10135"/>
                    <a:pt x="11738" y="11096"/>
                    <a:pt x="11017" y="11096"/>
                  </a:cubicBezTo>
                  <a:cubicBezTo>
                    <a:pt x="10376" y="12659"/>
                    <a:pt x="9294" y="13820"/>
                    <a:pt x="7491" y="14061"/>
                  </a:cubicBezTo>
                  <a:cubicBezTo>
                    <a:pt x="7255" y="14091"/>
                    <a:pt x="7027" y="14105"/>
                    <a:pt x="6809" y="14105"/>
                  </a:cubicBezTo>
                  <a:cubicBezTo>
                    <a:pt x="4702" y="14105"/>
                    <a:pt x="3447" y="12747"/>
                    <a:pt x="2684" y="10896"/>
                  </a:cubicBezTo>
                  <a:lnTo>
                    <a:pt x="2364" y="10856"/>
                  </a:lnTo>
                  <a:cubicBezTo>
                    <a:pt x="1643" y="10696"/>
                    <a:pt x="1723" y="9774"/>
                    <a:pt x="2203" y="9494"/>
                  </a:cubicBezTo>
                  <a:cubicBezTo>
                    <a:pt x="2003" y="8613"/>
                    <a:pt x="1843" y="7731"/>
                    <a:pt x="1763" y="6850"/>
                  </a:cubicBezTo>
                  <a:lnTo>
                    <a:pt x="1442" y="6850"/>
                  </a:lnTo>
                  <a:cubicBezTo>
                    <a:pt x="441" y="6850"/>
                    <a:pt x="441" y="5368"/>
                    <a:pt x="1442" y="5368"/>
                  </a:cubicBezTo>
                  <a:lnTo>
                    <a:pt x="1603" y="5368"/>
                  </a:lnTo>
                  <a:cubicBezTo>
                    <a:pt x="1562" y="4366"/>
                    <a:pt x="1522" y="3405"/>
                    <a:pt x="1522" y="2604"/>
                  </a:cubicBezTo>
                  <a:lnTo>
                    <a:pt x="1522" y="1842"/>
                  </a:lnTo>
                  <a:cubicBezTo>
                    <a:pt x="1562" y="1522"/>
                    <a:pt x="1282" y="1202"/>
                    <a:pt x="962" y="1161"/>
                  </a:cubicBezTo>
                  <a:cubicBezTo>
                    <a:pt x="895" y="1145"/>
                    <a:pt x="829" y="1135"/>
                    <a:pt x="762" y="1135"/>
                  </a:cubicBezTo>
                  <a:cubicBezTo>
                    <a:pt x="669" y="1135"/>
                    <a:pt x="575" y="1155"/>
                    <a:pt x="481" y="1202"/>
                  </a:cubicBezTo>
                  <a:cubicBezTo>
                    <a:pt x="200" y="1282"/>
                    <a:pt x="0" y="1562"/>
                    <a:pt x="40" y="1842"/>
                  </a:cubicBezTo>
                  <a:cubicBezTo>
                    <a:pt x="40" y="6770"/>
                    <a:pt x="321" y="15423"/>
                    <a:pt x="6931" y="15583"/>
                  </a:cubicBezTo>
                  <a:cubicBezTo>
                    <a:pt x="7004" y="15585"/>
                    <a:pt x="7077" y="15586"/>
                    <a:pt x="7150" y="15586"/>
                  </a:cubicBezTo>
                  <a:cubicBezTo>
                    <a:pt x="13578" y="15586"/>
                    <a:pt x="13460" y="6834"/>
                    <a:pt x="13380" y="1883"/>
                  </a:cubicBezTo>
                  <a:lnTo>
                    <a:pt x="13380" y="761"/>
                  </a:lnTo>
                  <a:cubicBezTo>
                    <a:pt x="13380" y="314"/>
                    <a:pt x="13026" y="0"/>
                    <a:pt x="1263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1" name="Google Shape;3131;p11"/>
            <p:cNvSpPr/>
            <p:nvPr/>
          </p:nvSpPr>
          <p:spPr>
            <a:xfrm>
              <a:off x="-864550" y="4006500"/>
              <a:ext cx="302500" cy="49100"/>
            </a:xfrm>
            <a:custGeom>
              <a:rect b="b" l="l" r="r" t="t"/>
              <a:pathLst>
                <a:path extrusionOk="0" h="1964" w="12100">
                  <a:moveTo>
                    <a:pt x="1002" y="1"/>
                  </a:moveTo>
                  <a:cubicBezTo>
                    <a:pt x="1" y="1"/>
                    <a:pt x="1" y="1523"/>
                    <a:pt x="1002" y="1523"/>
                  </a:cubicBezTo>
                  <a:lnTo>
                    <a:pt x="1283" y="1523"/>
                  </a:lnTo>
                  <a:cubicBezTo>
                    <a:pt x="4528" y="1563"/>
                    <a:pt x="7813" y="1924"/>
                    <a:pt x="11017" y="1964"/>
                  </a:cubicBezTo>
                  <a:cubicBezTo>
                    <a:pt x="11779" y="1964"/>
                    <a:pt x="12099" y="1002"/>
                    <a:pt x="11458" y="602"/>
                  </a:cubicBezTo>
                  <a:cubicBezTo>
                    <a:pt x="11338" y="481"/>
                    <a:pt x="11178" y="441"/>
                    <a:pt x="11017" y="441"/>
                  </a:cubicBezTo>
                  <a:cubicBezTo>
                    <a:pt x="7733" y="441"/>
                    <a:pt x="4448" y="81"/>
                    <a:pt x="11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2" name="Google Shape;3132;p11"/>
            <p:cNvSpPr/>
            <p:nvPr/>
          </p:nvSpPr>
          <p:spPr>
            <a:xfrm>
              <a:off x="-835500" y="4106300"/>
              <a:ext cx="260425" cy="45450"/>
            </a:xfrm>
            <a:custGeom>
              <a:rect b="b" l="l" r="r" t="t"/>
              <a:pathLst>
                <a:path extrusionOk="0" h="1818" w="10417">
                  <a:moveTo>
                    <a:pt x="7181" y="0"/>
                  </a:moveTo>
                  <a:cubicBezTo>
                    <a:pt x="5750" y="0"/>
                    <a:pt x="4311" y="251"/>
                    <a:pt x="2870" y="251"/>
                  </a:cubicBezTo>
                  <a:cubicBezTo>
                    <a:pt x="2288" y="251"/>
                    <a:pt x="1705" y="210"/>
                    <a:pt x="1122" y="95"/>
                  </a:cubicBezTo>
                  <a:cubicBezTo>
                    <a:pt x="1079" y="84"/>
                    <a:pt x="1034" y="79"/>
                    <a:pt x="986" y="79"/>
                  </a:cubicBezTo>
                  <a:cubicBezTo>
                    <a:pt x="858" y="79"/>
                    <a:pt x="719" y="116"/>
                    <a:pt x="602" y="175"/>
                  </a:cubicBezTo>
                  <a:cubicBezTo>
                    <a:pt x="81" y="495"/>
                    <a:pt x="1" y="1377"/>
                    <a:pt x="722" y="1537"/>
                  </a:cubicBezTo>
                  <a:lnTo>
                    <a:pt x="1082" y="1617"/>
                  </a:lnTo>
                  <a:cubicBezTo>
                    <a:pt x="1546" y="1686"/>
                    <a:pt x="2014" y="1713"/>
                    <a:pt x="2484" y="1713"/>
                  </a:cubicBezTo>
                  <a:cubicBezTo>
                    <a:pt x="3930" y="1713"/>
                    <a:pt x="5396" y="1465"/>
                    <a:pt x="6841" y="1465"/>
                  </a:cubicBezTo>
                  <a:cubicBezTo>
                    <a:pt x="7641" y="1465"/>
                    <a:pt x="8435" y="1541"/>
                    <a:pt x="9214" y="1777"/>
                  </a:cubicBezTo>
                  <a:lnTo>
                    <a:pt x="9375" y="1817"/>
                  </a:lnTo>
                  <a:cubicBezTo>
                    <a:pt x="10136" y="1817"/>
                    <a:pt x="10416" y="856"/>
                    <a:pt x="9815" y="415"/>
                  </a:cubicBezTo>
                  <a:cubicBezTo>
                    <a:pt x="9775" y="375"/>
                    <a:pt x="9695" y="335"/>
                    <a:pt x="9615" y="335"/>
                  </a:cubicBezTo>
                  <a:cubicBezTo>
                    <a:pt x="8807" y="81"/>
                    <a:pt x="7995" y="0"/>
                    <a:pt x="718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3" name="Google Shape;3133;p11"/>
            <p:cNvSpPr/>
            <p:nvPr/>
          </p:nvSpPr>
          <p:spPr>
            <a:xfrm>
              <a:off x="-1108900" y="2598325"/>
              <a:ext cx="718100" cy="1322825"/>
            </a:xfrm>
            <a:custGeom>
              <a:rect b="b" l="l" r="r" t="t"/>
              <a:pathLst>
                <a:path extrusionOk="0" h="52913" w="28724">
                  <a:moveTo>
                    <a:pt x="10015" y="2367"/>
                  </a:moveTo>
                  <a:cubicBezTo>
                    <a:pt x="10256" y="2807"/>
                    <a:pt x="10416" y="3328"/>
                    <a:pt x="10496" y="3809"/>
                  </a:cubicBezTo>
                  <a:cubicBezTo>
                    <a:pt x="10616" y="4290"/>
                    <a:pt x="10696" y="4730"/>
                    <a:pt x="10696" y="5211"/>
                  </a:cubicBezTo>
                  <a:cubicBezTo>
                    <a:pt x="10376" y="4850"/>
                    <a:pt x="10095" y="4570"/>
                    <a:pt x="9895" y="4330"/>
                  </a:cubicBezTo>
                  <a:lnTo>
                    <a:pt x="9374" y="3649"/>
                  </a:lnTo>
                  <a:cubicBezTo>
                    <a:pt x="8934" y="3128"/>
                    <a:pt x="9134" y="2687"/>
                    <a:pt x="10015" y="2367"/>
                  </a:cubicBezTo>
                  <a:close/>
                  <a:moveTo>
                    <a:pt x="19061" y="1826"/>
                  </a:moveTo>
                  <a:cubicBezTo>
                    <a:pt x="19358" y="1826"/>
                    <a:pt x="19582" y="2665"/>
                    <a:pt x="19469" y="3088"/>
                  </a:cubicBezTo>
                  <a:cubicBezTo>
                    <a:pt x="19269" y="3729"/>
                    <a:pt x="19029" y="4330"/>
                    <a:pt x="18708" y="4890"/>
                  </a:cubicBezTo>
                  <a:cubicBezTo>
                    <a:pt x="18588" y="5131"/>
                    <a:pt x="18468" y="5371"/>
                    <a:pt x="18308" y="5612"/>
                  </a:cubicBezTo>
                  <a:cubicBezTo>
                    <a:pt x="18268" y="5411"/>
                    <a:pt x="18228" y="5211"/>
                    <a:pt x="18188" y="5051"/>
                  </a:cubicBezTo>
                  <a:cubicBezTo>
                    <a:pt x="18147" y="4129"/>
                    <a:pt x="18308" y="3208"/>
                    <a:pt x="18668" y="2367"/>
                  </a:cubicBezTo>
                  <a:cubicBezTo>
                    <a:pt x="18799" y="1975"/>
                    <a:pt x="18937" y="1826"/>
                    <a:pt x="19061" y="1826"/>
                  </a:cubicBezTo>
                  <a:close/>
                  <a:moveTo>
                    <a:pt x="26378" y="5021"/>
                  </a:moveTo>
                  <a:cubicBezTo>
                    <a:pt x="26734" y="5021"/>
                    <a:pt x="26273" y="6225"/>
                    <a:pt x="26119" y="6533"/>
                  </a:cubicBezTo>
                  <a:cubicBezTo>
                    <a:pt x="25599" y="7454"/>
                    <a:pt x="24557" y="8015"/>
                    <a:pt x="23596" y="8416"/>
                  </a:cubicBezTo>
                  <a:cubicBezTo>
                    <a:pt x="24116" y="7254"/>
                    <a:pt x="24838" y="6252"/>
                    <a:pt x="25799" y="5411"/>
                  </a:cubicBezTo>
                  <a:cubicBezTo>
                    <a:pt x="26088" y="5132"/>
                    <a:pt x="26270" y="5021"/>
                    <a:pt x="26378" y="5021"/>
                  </a:cubicBezTo>
                  <a:close/>
                  <a:moveTo>
                    <a:pt x="2524" y="5972"/>
                  </a:moveTo>
                  <a:lnTo>
                    <a:pt x="2524" y="5972"/>
                  </a:lnTo>
                  <a:cubicBezTo>
                    <a:pt x="3766" y="6172"/>
                    <a:pt x="4847" y="7574"/>
                    <a:pt x="5729" y="8977"/>
                  </a:cubicBezTo>
                  <a:cubicBezTo>
                    <a:pt x="5569" y="8937"/>
                    <a:pt x="5408" y="8896"/>
                    <a:pt x="5248" y="8856"/>
                  </a:cubicBezTo>
                  <a:cubicBezTo>
                    <a:pt x="4567" y="8656"/>
                    <a:pt x="3926" y="8376"/>
                    <a:pt x="3325" y="8015"/>
                  </a:cubicBezTo>
                  <a:lnTo>
                    <a:pt x="2804" y="7735"/>
                  </a:lnTo>
                  <a:cubicBezTo>
                    <a:pt x="1963" y="7374"/>
                    <a:pt x="1883" y="6773"/>
                    <a:pt x="2524" y="5972"/>
                  </a:cubicBezTo>
                  <a:close/>
                  <a:moveTo>
                    <a:pt x="26744" y="11502"/>
                  </a:moveTo>
                  <a:cubicBezTo>
                    <a:pt x="26938" y="11502"/>
                    <a:pt x="26720" y="11832"/>
                    <a:pt x="26039" y="11941"/>
                  </a:cubicBezTo>
                  <a:cubicBezTo>
                    <a:pt x="26079" y="11901"/>
                    <a:pt x="26119" y="11821"/>
                    <a:pt x="26200" y="11781"/>
                  </a:cubicBezTo>
                  <a:cubicBezTo>
                    <a:pt x="26469" y="11575"/>
                    <a:pt x="26653" y="11502"/>
                    <a:pt x="26744" y="11502"/>
                  </a:cubicBezTo>
                  <a:close/>
                  <a:moveTo>
                    <a:pt x="19366" y="0"/>
                  </a:moveTo>
                  <a:cubicBezTo>
                    <a:pt x="19334" y="0"/>
                    <a:pt x="19302" y="1"/>
                    <a:pt x="19269" y="3"/>
                  </a:cubicBezTo>
                  <a:cubicBezTo>
                    <a:pt x="18027" y="123"/>
                    <a:pt x="17466" y="1285"/>
                    <a:pt x="17066" y="2407"/>
                  </a:cubicBezTo>
                  <a:cubicBezTo>
                    <a:pt x="16545" y="3929"/>
                    <a:pt x="16625" y="5571"/>
                    <a:pt x="17306" y="7014"/>
                  </a:cubicBezTo>
                  <a:cubicBezTo>
                    <a:pt x="17186" y="7174"/>
                    <a:pt x="17066" y="7334"/>
                    <a:pt x="16906" y="7534"/>
                  </a:cubicBezTo>
                  <a:cubicBezTo>
                    <a:pt x="16487" y="7980"/>
                    <a:pt x="15991" y="8164"/>
                    <a:pt x="15457" y="8164"/>
                  </a:cubicBezTo>
                  <a:cubicBezTo>
                    <a:pt x="14357" y="8164"/>
                    <a:pt x="13097" y="7383"/>
                    <a:pt x="12018" y="6493"/>
                  </a:cubicBezTo>
                  <a:cubicBezTo>
                    <a:pt x="12178" y="5772"/>
                    <a:pt x="12219" y="5051"/>
                    <a:pt x="12098" y="4370"/>
                  </a:cubicBezTo>
                  <a:cubicBezTo>
                    <a:pt x="11898" y="2968"/>
                    <a:pt x="11578" y="1485"/>
                    <a:pt x="10376" y="644"/>
                  </a:cubicBezTo>
                  <a:cubicBezTo>
                    <a:pt x="10156" y="481"/>
                    <a:pt x="9892" y="410"/>
                    <a:pt x="9616" y="410"/>
                  </a:cubicBezTo>
                  <a:cubicBezTo>
                    <a:pt x="8735" y="410"/>
                    <a:pt x="7724" y="1133"/>
                    <a:pt x="7572" y="1926"/>
                  </a:cubicBezTo>
                  <a:cubicBezTo>
                    <a:pt x="7291" y="3488"/>
                    <a:pt x="8213" y="4690"/>
                    <a:pt x="9174" y="5812"/>
                  </a:cubicBezTo>
                  <a:cubicBezTo>
                    <a:pt x="9494" y="6172"/>
                    <a:pt x="9895" y="6613"/>
                    <a:pt x="10336" y="7014"/>
                  </a:cubicBezTo>
                  <a:cubicBezTo>
                    <a:pt x="9855" y="8175"/>
                    <a:pt x="8773" y="8977"/>
                    <a:pt x="7531" y="9097"/>
                  </a:cubicBezTo>
                  <a:cubicBezTo>
                    <a:pt x="6269" y="6860"/>
                    <a:pt x="4551" y="4396"/>
                    <a:pt x="2496" y="4396"/>
                  </a:cubicBezTo>
                  <a:cubicBezTo>
                    <a:pt x="2269" y="4396"/>
                    <a:pt x="2038" y="4426"/>
                    <a:pt x="1803" y="4490"/>
                  </a:cubicBezTo>
                  <a:cubicBezTo>
                    <a:pt x="601" y="4890"/>
                    <a:pt x="0" y="6252"/>
                    <a:pt x="561" y="7374"/>
                  </a:cubicBezTo>
                  <a:cubicBezTo>
                    <a:pt x="1442" y="9177"/>
                    <a:pt x="3606" y="9938"/>
                    <a:pt x="5368" y="10499"/>
                  </a:cubicBezTo>
                  <a:cubicBezTo>
                    <a:pt x="5809" y="10619"/>
                    <a:pt x="6250" y="10699"/>
                    <a:pt x="6690" y="10699"/>
                  </a:cubicBezTo>
                  <a:cubicBezTo>
                    <a:pt x="6850" y="11020"/>
                    <a:pt x="6971" y="11300"/>
                    <a:pt x="7131" y="11500"/>
                  </a:cubicBezTo>
                  <a:cubicBezTo>
                    <a:pt x="10216" y="17069"/>
                    <a:pt x="11818" y="23278"/>
                    <a:pt x="13060" y="29487"/>
                  </a:cubicBezTo>
                  <a:cubicBezTo>
                    <a:pt x="14502" y="36858"/>
                    <a:pt x="14382" y="44430"/>
                    <a:pt x="12739" y="51761"/>
                  </a:cubicBezTo>
                  <a:cubicBezTo>
                    <a:pt x="12699" y="51881"/>
                    <a:pt x="12699" y="52041"/>
                    <a:pt x="12739" y="52161"/>
                  </a:cubicBezTo>
                  <a:cubicBezTo>
                    <a:pt x="12824" y="52500"/>
                    <a:pt x="13165" y="52704"/>
                    <a:pt x="13492" y="52704"/>
                  </a:cubicBezTo>
                  <a:cubicBezTo>
                    <a:pt x="13784" y="52704"/>
                    <a:pt x="14066" y="52540"/>
                    <a:pt x="14141" y="52161"/>
                  </a:cubicBezTo>
                  <a:lnTo>
                    <a:pt x="14141" y="52121"/>
                  </a:lnTo>
                  <a:cubicBezTo>
                    <a:pt x="15664" y="45391"/>
                    <a:pt x="15944" y="38421"/>
                    <a:pt x="14943" y="31611"/>
                  </a:cubicBezTo>
                  <a:cubicBezTo>
                    <a:pt x="13941" y="25041"/>
                    <a:pt x="12379" y="17710"/>
                    <a:pt x="9054" y="11901"/>
                  </a:cubicBezTo>
                  <a:cubicBezTo>
                    <a:pt x="8853" y="11540"/>
                    <a:pt x="8573" y="11020"/>
                    <a:pt x="8293" y="10459"/>
                  </a:cubicBezTo>
                  <a:cubicBezTo>
                    <a:pt x="9615" y="10058"/>
                    <a:pt x="10736" y="9177"/>
                    <a:pt x="11417" y="7935"/>
                  </a:cubicBezTo>
                  <a:cubicBezTo>
                    <a:pt x="12178" y="8656"/>
                    <a:pt x="13140" y="9177"/>
                    <a:pt x="14141" y="9457"/>
                  </a:cubicBezTo>
                  <a:cubicBezTo>
                    <a:pt x="14400" y="9500"/>
                    <a:pt x="14660" y="9522"/>
                    <a:pt x="14919" y="9522"/>
                  </a:cubicBezTo>
                  <a:cubicBezTo>
                    <a:pt x="16102" y="9522"/>
                    <a:pt x="17260" y="9077"/>
                    <a:pt x="18147" y="8255"/>
                  </a:cubicBezTo>
                  <a:cubicBezTo>
                    <a:pt x="19069" y="9337"/>
                    <a:pt x="20391" y="10018"/>
                    <a:pt x="21833" y="10098"/>
                  </a:cubicBezTo>
                  <a:cubicBezTo>
                    <a:pt x="21793" y="10459"/>
                    <a:pt x="21793" y="10779"/>
                    <a:pt x="21833" y="11100"/>
                  </a:cubicBezTo>
                  <a:cubicBezTo>
                    <a:pt x="21993" y="11821"/>
                    <a:pt x="22434" y="12382"/>
                    <a:pt x="23035" y="12742"/>
                  </a:cubicBezTo>
                  <a:cubicBezTo>
                    <a:pt x="22033" y="14024"/>
                    <a:pt x="21593" y="15466"/>
                    <a:pt x="21272" y="17149"/>
                  </a:cubicBezTo>
                  <a:cubicBezTo>
                    <a:pt x="20551" y="20794"/>
                    <a:pt x="20150" y="24520"/>
                    <a:pt x="20030" y="28286"/>
                  </a:cubicBezTo>
                  <a:cubicBezTo>
                    <a:pt x="19830" y="36177"/>
                    <a:pt x="18748" y="44029"/>
                    <a:pt x="18708" y="51961"/>
                  </a:cubicBezTo>
                  <a:lnTo>
                    <a:pt x="18708" y="52161"/>
                  </a:lnTo>
                  <a:cubicBezTo>
                    <a:pt x="18708" y="52662"/>
                    <a:pt x="19079" y="52913"/>
                    <a:pt x="19449" y="52913"/>
                  </a:cubicBezTo>
                  <a:cubicBezTo>
                    <a:pt x="19820" y="52913"/>
                    <a:pt x="20191" y="52662"/>
                    <a:pt x="20191" y="52161"/>
                  </a:cubicBezTo>
                  <a:lnTo>
                    <a:pt x="20191" y="51921"/>
                  </a:lnTo>
                  <a:cubicBezTo>
                    <a:pt x="20271" y="44630"/>
                    <a:pt x="21032" y="37379"/>
                    <a:pt x="21472" y="30168"/>
                  </a:cubicBezTo>
                  <a:cubicBezTo>
                    <a:pt x="21753" y="26483"/>
                    <a:pt x="21913" y="22877"/>
                    <a:pt x="22474" y="19232"/>
                  </a:cubicBezTo>
                  <a:cubicBezTo>
                    <a:pt x="22835" y="16908"/>
                    <a:pt x="23195" y="15026"/>
                    <a:pt x="24557" y="13343"/>
                  </a:cubicBezTo>
                  <a:cubicBezTo>
                    <a:pt x="24980" y="13446"/>
                    <a:pt x="25414" y="13502"/>
                    <a:pt x="25831" y="13502"/>
                  </a:cubicBezTo>
                  <a:cubicBezTo>
                    <a:pt x="27032" y="13502"/>
                    <a:pt x="28095" y="13042"/>
                    <a:pt x="28363" y="11941"/>
                  </a:cubicBezTo>
                  <a:cubicBezTo>
                    <a:pt x="28521" y="11151"/>
                    <a:pt x="28445" y="9737"/>
                    <a:pt x="27328" y="9737"/>
                  </a:cubicBezTo>
                  <a:cubicBezTo>
                    <a:pt x="27313" y="9737"/>
                    <a:pt x="27297" y="9737"/>
                    <a:pt x="27281" y="9738"/>
                  </a:cubicBezTo>
                  <a:cubicBezTo>
                    <a:pt x="26079" y="9778"/>
                    <a:pt x="24958" y="10739"/>
                    <a:pt x="24076" y="11621"/>
                  </a:cubicBezTo>
                  <a:cubicBezTo>
                    <a:pt x="23596" y="11260"/>
                    <a:pt x="23275" y="10699"/>
                    <a:pt x="23275" y="10098"/>
                  </a:cubicBezTo>
                  <a:cubicBezTo>
                    <a:pt x="25198" y="9698"/>
                    <a:pt x="26800" y="8456"/>
                    <a:pt x="27722" y="6733"/>
                  </a:cubicBezTo>
                  <a:cubicBezTo>
                    <a:pt x="28163" y="5932"/>
                    <a:pt x="28723" y="3809"/>
                    <a:pt x="27441" y="3408"/>
                  </a:cubicBezTo>
                  <a:cubicBezTo>
                    <a:pt x="27167" y="3312"/>
                    <a:pt x="26898" y="3268"/>
                    <a:pt x="26635" y="3268"/>
                  </a:cubicBezTo>
                  <a:cubicBezTo>
                    <a:pt x="24481" y="3268"/>
                    <a:pt x="22756" y="6272"/>
                    <a:pt x="22113" y="8736"/>
                  </a:cubicBezTo>
                  <a:cubicBezTo>
                    <a:pt x="20952" y="8656"/>
                    <a:pt x="19910" y="8135"/>
                    <a:pt x="19189" y="7254"/>
                  </a:cubicBezTo>
                  <a:cubicBezTo>
                    <a:pt x="20311" y="5892"/>
                    <a:pt x="20992" y="4209"/>
                    <a:pt x="21072" y="2407"/>
                  </a:cubicBezTo>
                  <a:cubicBezTo>
                    <a:pt x="21072" y="1470"/>
                    <a:pt x="20577" y="0"/>
                    <a:pt x="193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pic>
        <p:nvPicPr>
          <p:cNvPr id="3134" name="Google Shape;3134;p11"/>
          <p:cNvPicPr preferRelativeResize="0"/>
          <p:nvPr/>
        </p:nvPicPr>
        <p:blipFill>
          <a:blip r:embed="rId3">
            <a:alphaModFix/>
          </a:blip>
          <a:stretch>
            <a:fillRect/>
          </a:stretch>
        </p:blipFill>
        <p:spPr>
          <a:xfrm>
            <a:off x="3287488" y="2435888"/>
            <a:ext cx="2569000" cy="2569001"/>
          </a:xfrm>
          <a:prstGeom prst="rect">
            <a:avLst/>
          </a:prstGeom>
          <a:noFill/>
          <a:ln>
            <a:noFill/>
          </a:ln>
        </p:spPr>
      </p:pic>
      <p:sp>
        <p:nvSpPr>
          <p:cNvPr id="3135" name="Google Shape;3135;p11"/>
          <p:cNvSpPr txBox="1"/>
          <p:nvPr/>
        </p:nvSpPr>
        <p:spPr>
          <a:xfrm>
            <a:off x="8" y="2069657"/>
            <a:ext cx="3074400" cy="3324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FFFFFF"/>
                </a:solidFill>
                <a:latin typeface="Montserrat"/>
                <a:ea typeface="Montserrat"/>
                <a:cs typeface="Montserrat"/>
                <a:sym typeface="Montserrat"/>
              </a:rPr>
              <a:t>This method deals with analyzing the most important data and writing in a way so that the reader gets the most crucial data first and then arranging the information in descending order of importance.</a:t>
            </a:r>
            <a:endParaRPr b="1" sz="17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700">
              <a:solidFill>
                <a:srgbClr val="FFFFFF"/>
              </a:solidFill>
              <a:latin typeface="Montserrat"/>
              <a:ea typeface="Montserrat"/>
              <a:cs typeface="Montserrat"/>
              <a:sym typeface="Montserrat"/>
            </a:endParaRPr>
          </a:p>
          <a:p>
            <a:pPr indent="0" lvl="0" marL="0" rtl="0" algn="ctr">
              <a:spcBef>
                <a:spcPts val="0"/>
              </a:spcBef>
              <a:spcAft>
                <a:spcPts val="0"/>
              </a:spcAft>
              <a:buNone/>
            </a:pPr>
            <a:r>
              <a:t/>
            </a:r>
            <a:endParaRPr b="1" sz="1700">
              <a:solidFill>
                <a:srgbClr val="FFFFFF"/>
              </a:solidFill>
              <a:latin typeface="Montserrat"/>
              <a:ea typeface="Montserrat"/>
              <a:cs typeface="Montserrat"/>
              <a:sym typeface="Montserrat"/>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34"/>
                                        </p:tgtEl>
                                      </p:cBhvr>
                                    </p:animEffect>
                                    <p:set>
                                      <p:cBhvr>
                                        <p:cTn dur="1" fill="hold">
                                          <p:stCondLst>
                                            <p:cond delay="1000"/>
                                          </p:stCondLst>
                                        </p:cTn>
                                        <p:tgtEl>
                                          <p:spTgt spid="31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39" name="Shape 3139"/>
        <p:cNvGrpSpPr/>
        <p:nvPr/>
      </p:nvGrpSpPr>
      <p:grpSpPr>
        <a:xfrm>
          <a:off x="0" y="0"/>
          <a:ext cx="0" cy="0"/>
          <a:chOff x="0" y="0"/>
          <a:chExt cx="0" cy="0"/>
        </a:xfrm>
      </p:grpSpPr>
      <p:pic>
        <p:nvPicPr>
          <p:cNvPr id="3140" name="Google Shape;3140;p10"/>
          <p:cNvPicPr preferRelativeResize="0"/>
          <p:nvPr/>
        </p:nvPicPr>
        <p:blipFill rotWithShape="1">
          <a:blip r:embed="rId3">
            <a:alphaModFix/>
          </a:blip>
          <a:srcRect b="0" l="0" r="0" t="0"/>
          <a:stretch/>
        </p:blipFill>
        <p:spPr>
          <a:xfrm>
            <a:off x="1981200" y="209550"/>
            <a:ext cx="4953000" cy="4781550"/>
          </a:xfrm>
          <a:prstGeom prst="rect">
            <a:avLst/>
          </a:prstGeom>
          <a:noFill/>
          <a:ln>
            <a:noFill/>
          </a:ln>
        </p:spPr>
      </p:pic>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4" name="Shape 3144"/>
        <p:cNvGrpSpPr/>
        <p:nvPr/>
      </p:nvGrpSpPr>
      <p:grpSpPr>
        <a:xfrm>
          <a:off x="0" y="0"/>
          <a:ext cx="0" cy="0"/>
          <a:chOff x="0" y="0"/>
          <a:chExt cx="0" cy="0"/>
        </a:xfrm>
      </p:grpSpPr>
      <p:sp>
        <p:nvSpPr>
          <p:cNvPr id="3145" name="Google Shape;3145;p12"/>
          <p:cNvSpPr txBox="1"/>
          <p:nvPr>
            <p:ph idx="1" type="body"/>
          </p:nvPr>
        </p:nvSpPr>
        <p:spPr>
          <a:xfrm>
            <a:off x="6637800" y="845700"/>
            <a:ext cx="2422800" cy="3667500"/>
          </a:xfrm>
          <a:prstGeom prst="rect">
            <a:avLst/>
          </a:prstGeom>
          <a:noFill/>
          <a:ln>
            <a:noFill/>
          </a:ln>
        </p:spPr>
        <p:txBody>
          <a:bodyPr anchorCtr="0" anchor="ctr" bIns="91100" lIns="91100" spcFirstLastPara="1" rIns="91100" wrap="square" tIns="91100">
            <a:noAutofit/>
          </a:bodyPr>
          <a:lstStyle/>
          <a:p>
            <a:pPr indent="-341471" lvl="0" marL="455293" rtl="0" algn="l">
              <a:lnSpc>
                <a:spcPct val="115000"/>
              </a:lnSpc>
              <a:spcBef>
                <a:spcPts val="0"/>
              </a:spcBef>
              <a:spcAft>
                <a:spcPts val="0"/>
              </a:spcAft>
              <a:buSzPts val="1800"/>
              <a:buNone/>
            </a:pPr>
            <a:r>
              <a:t/>
            </a:r>
            <a:endParaRPr/>
          </a:p>
          <a:p>
            <a:pPr indent="-341471" lvl="0" marL="455293" rtl="0" algn="l">
              <a:lnSpc>
                <a:spcPct val="115000"/>
              </a:lnSpc>
              <a:spcBef>
                <a:spcPts val="0"/>
              </a:spcBef>
              <a:spcAft>
                <a:spcPts val="0"/>
              </a:spcAft>
              <a:buSzPts val="1800"/>
              <a:buNone/>
            </a:pPr>
            <a:r>
              <a:t/>
            </a:r>
            <a:endParaRPr/>
          </a:p>
          <a:p>
            <a:pPr indent="-341471" lvl="0" marL="455293"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None/>
            </a:pPr>
            <a:r>
              <a:rPr lang="en-US"/>
              <a:t>Next comes the body that contains additional and extra information which is not so critical that it must be added in the lead. It must contain supporting and that kind of information that uplifts the whole news as the reader will get more elaborative knowledge about a particular event and incident.</a:t>
            </a:r>
            <a:endParaRPr/>
          </a:p>
          <a:p>
            <a:pPr indent="-316227" lvl="0" marL="455293" rtl="0" algn="l">
              <a:lnSpc>
                <a:spcPct val="115000"/>
              </a:lnSpc>
              <a:spcBef>
                <a:spcPts val="0"/>
              </a:spcBef>
              <a:spcAft>
                <a:spcPts val="0"/>
              </a:spcAft>
              <a:buSzPts val="1400"/>
              <a:buNone/>
            </a:pPr>
            <a:r>
              <a:t/>
            </a:r>
            <a:endParaRPr/>
          </a:p>
        </p:txBody>
      </p:sp>
      <p:sp>
        <p:nvSpPr>
          <p:cNvPr id="3146" name="Google Shape;3146;p12"/>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p>
            <a:pPr indent="0" lvl="0" marL="0" rtl="0" algn="r">
              <a:lnSpc>
                <a:spcPct val="100000"/>
              </a:lnSpc>
              <a:spcBef>
                <a:spcPts val="0"/>
              </a:spcBef>
              <a:spcAft>
                <a:spcPts val="0"/>
              </a:spcAft>
              <a:buSzPts val="2400"/>
              <a:buNone/>
            </a:pPr>
            <a:r>
              <a:rPr b="1" lang="en-US"/>
              <a:t>Contents</a:t>
            </a:r>
            <a:endParaRPr b="1"/>
          </a:p>
        </p:txBody>
      </p:sp>
      <p:cxnSp>
        <p:nvCxnSpPr>
          <p:cNvPr id="3147" name="Google Shape;3147;p12"/>
          <p:cNvCxnSpPr/>
          <p:nvPr/>
        </p:nvCxnSpPr>
        <p:spPr>
          <a:xfrm flipH="1" rot="10800000">
            <a:off x="720000" y="819150"/>
            <a:ext cx="6061800" cy="26550"/>
          </a:xfrm>
          <a:prstGeom prst="straightConnector1">
            <a:avLst/>
          </a:prstGeom>
          <a:noFill/>
          <a:ln cap="rnd" cmpd="sng" w="28575">
            <a:solidFill>
              <a:schemeClr val="dk2"/>
            </a:solidFill>
            <a:prstDash val="dash"/>
            <a:round/>
            <a:headEnd len="sm" w="sm" type="none"/>
            <a:tailEnd len="sm" w="sm" type="none"/>
          </a:ln>
        </p:spPr>
      </p:cxnSp>
      <p:pic>
        <p:nvPicPr>
          <p:cNvPr id="3148" name="Google Shape;3148;p12"/>
          <p:cNvPicPr preferRelativeResize="0"/>
          <p:nvPr/>
        </p:nvPicPr>
        <p:blipFill>
          <a:blip r:embed="rId3">
            <a:alphaModFix/>
          </a:blip>
          <a:stretch>
            <a:fillRect/>
          </a:stretch>
        </p:blipFill>
        <p:spPr>
          <a:xfrm>
            <a:off x="2790125" y="1318193"/>
            <a:ext cx="3573000" cy="2507126"/>
          </a:xfrm>
          <a:prstGeom prst="rect">
            <a:avLst/>
          </a:prstGeom>
          <a:noFill/>
          <a:ln>
            <a:noFill/>
          </a:ln>
        </p:spPr>
      </p:pic>
      <p:sp>
        <p:nvSpPr>
          <p:cNvPr id="3149" name="Google Shape;3149;p12"/>
          <p:cNvSpPr txBox="1"/>
          <p:nvPr/>
        </p:nvSpPr>
        <p:spPr>
          <a:xfrm>
            <a:off x="171603" y="1115500"/>
            <a:ext cx="25155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FF"/>
                </a:solidFill>
                <a:latin typeface="Montserrat"/>
                <a:ea typeface="Montserrat"/>
                <a:cs typeface="Montserrat"/>
                <a:sym typeface="Montserrat"/>
              </a:rPr>
              <a:t>The first paragraph which is known as the lead is the most attention-grabbing as it is the first paragraph and mostly all the readers make up their mind after reading the first paragraph whether they want to continue to read the further news or not. This part begins with what, who, why, when, where and how.</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3150" name="Google Shape;3150;p12"/>
          <p:cNvSpPr txBox="1"/>
          <p:nvPr/>
        </p:nvSpPr>
        <p:spPr>
          <a:xfrm>
            <a:off x="2939850" y="3403847"/>
            <a:ext cx="3445200" cy="2089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rPr lang="en-US">
                <a:solidFill>
                  <a:srgbClr val="FFFFFF"/>
                </a:solidFill>
                <a:latin typeface="Montserrat"/>
                <a:ea typeface="Montserrat"/>
                <a:cs typeface="Montserrat"/>
                <a:sym typeface="Montserrat"/>
              </a:rPr>
              <a:t>The least important part is the ending, the ending just includes the information that wraps the story and ensures that there is no abrupt and clumsy ending.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4" name="Shape 3154"/>
        <p:cNvGrpSpPr/>
        <p:nvPr/>
      </p:nvGrpSpPr>
      <p:grpSpPr>
        <a:xfrm>
          <a:off x="0" y="0"/>
          <a:ext cx="0" cy="0"/>
          <a:chOff x="0" y="0"/>
          <a:chExt cx="0" cy="0"/>
        </a:xfrm>
      </p:grpSpPr>
      <p:sp>
        <p:nvSpPr>
          <p:cNvPr id="3155" name="Google Shape;3155;p13"/>
          <p:cNvSpPr txBox="1"/>
          <p:nvPr>
            <p:ph type="title"/>
          </p:nvPr>
        </p:nvSpPr>
        <p:spPr>
          <a:xfrm>
            <a:off x="722376" y="539496"/>
            <a:ext cx="7708500" cy="576000"/>
          </a:xfrm>
          <a:prstGeom prst="rect">
            <a:avLst/>
          </a:prstGeom>
          <a:noFill/>
          <a:ln>
            <a:noFill/>
          </a:ln>
        </p:spPr>
        <p:txBody>
          <a:bodyPr anchorCtr="0" anchor="ctr" bIns="91100" lIns="91100" spcFirstLastPara="1" rIns="91100" wrap="square" tIns="91100">
            <a:noAutofit/>
          </a:bodyPr>
          <a:lstStyle/>
          <a:p>
            <a:pPr indent="0" lvl="0" marL="0" rtl="0" algn="r">
              <a:lnSpc>
                <a:spcPct val="100000"/>
              </a:lnSpc>
              <a:spcBef>
                <a:spcPts val="0"/>
              </a:spcBef>
              <a:spcAft>
                <a:spcPts val="0"/>
              </a:spcAft>
              <a:buSzPts val="2400"/>
              <a:buNone/>
            </a:pPr>
            <a:r>
              <a:rPr lang="en-US"/>
              <a:t>Do’s and Don’ts to be considered while weaving the story</a:t>
            </a:r>
            <a:br>
              <a:rPr lang="en-US"/>
            </a:br>
            <a:endParaRPr/>
          </a:p>
        </p:txBody>
      </p:sp>
      <p:cxnSp>
        <p:nvCxnSpPr>
          <p:cNvPr id="3156" name="Google Shape;3156;p13"/>
          <p:cNvCxnSpPr/>
          <p:nvPr/>
        </p:nvCxnSpPr>
        <p:spPr>
          <a:xfrm flipH="1" rot="10800000">
            <a:off x="720000" y="819150"/>
            <a:ext cx="6061800" cy="26550"/>
          </a:xfrm>
          <a:prstGeom prst="straightConnector1">
            <a:avLst/>
          </a:prstGeom>
          <a:noFill/>
          <a:ln cap="rnd" cmpd="sng" w="28575">
            <a:solidFill>
              <a:schemeClr val="dk2"/>
            </a:solidFill>
            <a:prstDash val="dash"/>
            <a:round/>
            <a:headEnd len="sm" w="sm" type="none"/>
            <a:tailEnd len="sm" w="sm" type="none"/>
          </a:ln>
        </p:spPr>
      </p:cxnSp>
      <p:sp>
        <p:nvSpPr>
          <p:cNvPr id="3157" name="Google Shape;3157;p13"/>
          <p:cNvSpPr/>
          <p:nvPr/>
        </p:nvSpPr>
        <p:spPr>
          <a:xfrm>
            <a:off x="228600" y="819226"/>
            <a:ext cx="8686800" cy="4164300"/>
          </a:xfrm>
          <a:prstGeom prst="rect">
            <a:avLst/>
          </a:prstGeom>
          <a:noFill/>
          <a:ln>
            <a:noFill/>
          </a:ln>
        </p:spPr>
        <p:txBody>
          <a:bodyPr anchorCtr="0" anchor="ctr" bIns="50625" lIns="0" spcFirstLastPara="1" rIns="0" wrap="square" tIns="202325">
            <a:spAutoFit/>
          </a:bodyPr>
          <a:lstStyle/>
          <a:p>
            <a:pPr indent="0" lvl="0" marL="0" marR="0" rtl="0" algn="l">
              <a:lnSpc>
                <a:spcPct val="100000"/>
              </a:lnSpc>
              <a:spcBef>
                <a:spcPts val="0"/>
              </a:spcBef>
              <a:spcAft>
                <a:spcPts val="0"/>
              </a:spcAft>
              <a:buNone/>
            </a:pPr>
            <a:r>
              <a:rPr b="0" i="0" lang="en-US" sz="1600" u="none" cap="none" strike="noStrike">
                <a:solidFill>
                  <a:schemeClr val="accent5"/>
                </a:solidFill>
                <a:latin typeface="Arial"/>
                <a:ea typeface="Arial"/>
                <a:cs typeface="Arial"/>
                <a:sym typeface="Arial"/>
              </a:rPr>
              <a:t>Authenticity and accuracy:</a:t>
            </a:r>
            <a:endParaRPr/>
          </a:p>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All the details of the news, even if it is really minute, should be present in the same way the incident happened. Every letter, every word should be used precisely and no tweaks and alterations of details should take place. Particulars like names of people, their ages, places, dates, days and the time of the instance to be included in the report must be accurate.</a:t>
            </a:r>
            <a:r>
              <a:rPr b="0" i="0" lang="en-US" sz="1100" u="none" cap="none" strike="noStrike">
                <a:solidFill>
                  <a:schemeClr val="dk1"/>
                </a:solidFill>
                <a:latin typeface="Arial"/>
                <a:ea typeface="Arial"/>
                <a:cs typeface="Arial"/>
                <a:sym typeface="Arial"/>
              </a:rPr>
              <a:t> </a:t>
            </a:r>
            <a:endParaRPr b="0" i="0" sz="14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34343"/>
                </a:solidFill>
                <a:latin typeface="Arial"/>
                <a:ea typeface="Arial"/>
                <a:cs typeface="Arial"/>
                <a:sym typeface="Arial"/>
              </a:rPr>
              <a:t>Meaningful, interesting and factual: </a:t>
            </a:r>
            <a:endParaRPr/>
          </a:p>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The news story should be eloquent and must make sense. It should be meaningful as the news should be informative, educative and must spread awareness among the general public. The news must not lose the power of attention-grabbing and must hold the reader’s excitement. The news must avoid vulgarities and obscenities.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34343"/>
                </a:solidFill>
                <a:latin typeface="Arial"/>
                <a:ea typeface="Arial"/>
                <a:cs typeface="Arial"/>
                <a:sym typeface="Arial"/>
              </a:rPr>
              <a:t>Objectivity and conciseness:</a:t>
            </a:r>
            <a:endParaRPr/>
          </a:p>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T</a:t>
            </a:r>
            <a:r>
              <a:rPr b="0" i="0" lang="en-US" sz="1100" u="none" cap="none" strike="noStrike">
                <a:solidFill>
                  <a:schemeClr val="lt1"/>
                </a:solidFill>
                <a:latin typeface="Arial"/>
                <a:ea typeface="Arial"/>
                <a:cs typeface="Arial"/>
                <a:sym typeface="Arial"/>
              </a:rPr>
              <a:t>he news should always be written in a neutral manner. Neither it should be partial to someone nor it can degrade anyone. The facts cannot be tampered with, distorted or presented partially. In other words, they must be reported exactly the same way they have been procured from reliable sources.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34343"/>
                </a:solidFill>
                <a:latin typeface="Arial"/>
                <a:ea typeface="Arial"/>
                <a:cs typeface="Arial"/>
                <a:sym typeface="Arial"/>
              </a:rPr>
              <a:t>Clarity and comprehensiveness:</a:t>
            </a:r>
            <a:endParaRPr/>
          </a:p>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Simple vocabularies, easy-on-tongue order of words, and correct and clear pronunciation are the key factors of news. the sentences should be small. It is considered comprehensive only when it answers every possible question that might arise in the minds of the onlookers.</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rgbClr val="434343"/>
                </a:solidFill>
                <a:latin typeface="Arial"/>
                <a:ea typeface="Arial"/>
                <a:cs typeface="Arial"/>
                <a:sym typeface="Arial"/>
              </a:rPr>
              <a:t>Cohesiveness:</a:t>
            </a:r>
            <a:endParaRPr/>
          </a:p>
          <a:p>
            <a:pPr indent="0" lvl="0" marL="0" marR="0" rtl="0" algn="l">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And last, the news should be well-knitted, in an orderly form and well-arranged.</a:t>
            </a:r>
            <a:endParaRPr b="0" i="0" sz="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61" name="Shape 3161"/>
        <p:cNvGrpSpPr/>
        <p:nvPr/>
      </p:nvGrpSpPr>
      <p:grpSpPr>
        <a:xfrm>
          <a:off x="0" y="0"/>
          <a:ext cx="0" cy="0"/>
          <a:chOff x="0" y="0"/>
          <a:chExt cx="0" cy="0"/>
        </a:xfrm>
      </p:grpSpPr>
      <p:pic>
        <p:nvPicPr>
          <p:cNvPr id="3162" name="Google Shape;3162;g5859fd5f0f1a31f8_13"/>
          <p:cNvPicPr preferRelativeResize="0"/>
          <p:nvPr/>
        </p:nvPicPr>
        <p:blipFill>
          <a:blip r:embed="rId3">
            <a:alphaModFix/>
          </a:blip>
          <a:stretch>
            <a:fillRect/>
          </a:stretch>
        </p:blipFill>
        <p:spPr>
          <a:xfrm>
            <a:off x="2415238" y="152400"/>
            <a:ext cx="4313529"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6" name="Shape 3166"/>
        <p:cNvGrpSpPr/>
        <p:nvPr/>
      </p:nvGrpSpPr>
      <p:grpSpPr>
        <a:xfrm>
          <a:off x="0" y="0"/>
          <a:ext cx="0" cy="0"/>
          <a:chOff x="0" y="0"/>
          <a:chExt cx="0" cy="0"/>
        </a:xfrm>
      </p:grpSpPr>
      <p:sp>
        <p:nvSpPr>
          <p:cNvPr id="3167" name="Google Shape;3167;p14"/>
          <p:cNvSpPr txBox="1"/>
          <p:nvPr>
            <p:ph type="ctrTitle"/>
          </p:nvPr>
        </p:nvSpPr>
        <p:spPr>
          <a:xfrm>
            <a:off x="2209802" y="2952750"/>
            <a:ext cx="6629475" cy="2057400"/>
          </a:xfrm>
          <a:prstGeom prst="rect">
            <a:avLst/>
          </a:prstGeom>
          <a:noFill/>
          <a:ln>
            <a:noFill/>
          </a:ln>
        </p:spPr>
        <p:txBody>
          <a:bodyPr anchorCtr="0" anchor="ctr" bIns="91100" lIns="91100" spcFirstLastPara="1" rIns="91100" wrap="square" tIns="91100">
            <a:noAutofit/>
          </a:bodyPr>
          <a:lstStyle/>
          <a:p>
            <a:pPr indent="0" lvl="0" marL="0" rtl="0" algn="r">
              <a:lnSpc>
                <a:spcPct val="100000"/>
              </a:lnSpc>
              <a:spcBef>
                <a:spcPts val="0"/>
              </a:spcBef>
              <a:spcAft>
                <a:spcPts val="0"/>
              </a:spcAft>
              <a:buClr>
                <a:srgbClr val="FFFFFF"/>
              </a:buClr>
              <a:buSzPts val="4800"/>
              <a:buNone/>
            </a:pPr>
            <a:r>
              <a:rPr lang="en-US" sz="6000"/>
              <a:t>NEWS-WORTHINESS:</a:t>
            </a:r>
            <a:r>
              <a:rPr lang="en-US"/>
              <a:t> </a:t>
            </a:r>
            <a:r>
              <a:rPr lang="en-US" sz="3200"/>
              <a:t>CRITERIA FOR SELECTING NEWS</a:t>
            </a:r>
            <a:endParaRPr sz="2800"/>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sp>
        <p:nvSpPr>
          <p:cNvPr id="3172" name="Google Shape;3172;p15"/>
          <p:cNvSpPr txBox="1"/>
          <p:nvPr>
            <p:ph type="title"/>
          </p:nvPr>
        </p:nvSpPr>
        <p:spPr>
          <a:xfrm>
            <a:off x="1047750" y="100725"/>
            <a:ext cx="6996600" cy="715800"/>
          </a:xfrm>
          <a:prstGeom prst="rect">
            <a:avLst/>
          </a:prstGeom>
          <a:noFill/>
          <a:ln>
            <a:noFill/>
          </a:ln>
        </p:spPr>
        <p:txBody>
          <a:bodyPr anchorCtr="0" anchor="b" bIns="91100" lIns="91100" spcFirstLastPara="1" rIns="91100" wrap="square" tIns="91100">
            <a:noAutofit/>
          </a:bodyPr>
          <a:lstStyle/>
          <a:p>
            <a:pPr indent="0" lvl="0" marL="0" rtl="0" algn="ctr">
              <a:lnSpc>
                <a:spcPct val="100000"/>
              </a:lnSpc>
              <a:spcBef>
                <a:spcPts val="0"/>
              </a:spcBef>
              <a:spcAft>
                <a:spcPts val="0"/>
              </a:spcAft>
              <a:buSzPts val="2000"/>
              <a:buNone/>
            </a:pPr>
            <a:r>
              <a:rPr lang="en-US" sz="2800"/>
              <a:t>MEANING OF “NEWS-WORTHINESS”</a:t>
            </a:r>
            <a:endParaRPr sz="2800"/>
          </a:p>
        </p:txBody>
      </p:sp>
      <p:sp>
        <p:nvSpPr>
          <p:cNvPr id="3173" name="Google Shape;3173;p15"/>
          <p:cNvSpPr txBox="1"/>
          <p:nvPr/>
        </p:nvSpPr>
        <p:spPr>
          <a:xfrm>
            <a:off x="381000" y="1200150"/>
            <a:ext cx="3276600" cy="22071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None/>
            </a:pPr>
            <a:r>
              <a:rPr b="1" i="0" lang="en-US" sz="2000" u="none" cap="none" strike="noStrike">
                <a:solidFill>
                  <a:srgbClr val="00CEF6"/>
                </a:solidFill>
                <a:latin typeface="Source Sans Pro"/>
                <a:ea typeface="Source Sans Pro"/>
                <a:cs typeface="Source Sans Pro"/>
                <a:sym typeface="Source Sans Pro"/>
              </a:rPr>
              <a:t>The Term?</a:t>
            </a:r>
            <a:endParaRPr b="0" i="0" sz="2000" u="none" cap="none" strike="noStrike">
              <a:solidFill>
                <a:srgbClr val="00CEF6"/>
              </a:solidFill>
              <a:latin typeface="Source Sans Pro"/>
              <a:ea typeface="Source Sans Pro"/>
              <a:cs typeface="Source Sans Pro"/>
              <a:sym typeface="Source Sans Pro"/>
            </a:endParaRPr>
          </a:p>
          <a:p>
            <a:pPr indent="0" lvl="0" marL="0" marR="0" rtl="0" algn="l">
              <a:lnSpc>
                <a:spcPct val="100000"/>
              </a:lnSpc>
              <a:spcBef>
                <a:spcPts val="600"/>
              </a:spcBef>
              <a:spcAft>
                <a:spcPts val="0"/>
              </a:spcAft>
              <a:buNone/>
            </a:pPr>
            <a:r>
              <a:rPr b="0" i="0" lang="en-US" sz="1800" u="none" cap="none" strike="noStrike">
                <a:solidFill>
                  <a:srgbClr val="28324A"/>
                </a:solidFill>
                <a:latin typeface="Source Sans Pro"/>
                <a:ea typeface="Source Sans Pro"/>
                <a:cs typeface="Source Sans Pro"/>
                <a:sym typeface="Source Sans Pro"/>
              </a:rPr>
              <a:t>News worthiness is the term used to describe whether a story is interesting enough for  the public that they may need or want to know.</a:t>
            </a:r>
            <a:endParaRPr/>
          </a:p>
          <a:p>
            <a:pPr indent="0" lvl="0" marL="0" marR="0" rtl="0" algn="l">
              <a:lnSpc>
                <a:spcPct val="100000"/>
              </a:lnSpc>
              <a:spcBef>
                <a:spcPts val="600"/>
              </a:spcBef>
              <a:spcAft>
                <a:spcPts val="0"/>
              </a:spcAft>
              <a:buNone/>
            </a:pPr>
            <a:r>
              <a:rPr b="0" i="0" lang="en-US" sz="1800" u="none" cap="none" strike="noStrike">
                <a:solidFill>
                  <a:srgbClr val="28324A"/>
                </a:solidFill>
                <a:latin typeface="Source Sans Pro"/>
                <a:ea typeface="Source Sans Pro"/>
                <a:cs typeface="Source Sans Pro"/>
                <a:sym typeface="Source Sans Pro"/>
              </a:rPr>
              <a:t>There are nine factors that help the journalists in deciding the news worthiness of a story. </a:t>
            </a:r>
            <a:endParaRPr b="0" i="0" sz="1800" u="none" cap="none" strike="noStrike">
              <a:solidFill>
                <a:srgbClr val="28324A"/>
              </a:solidFill>
              <a:latin typeface="Source Sans Pro"/>
              <a:ea typeface="Source Sans Pro"/>
              <a:cs typeface="Source Sans Pro"/>
              <a:sym typeface="Source Sans Pro"/>
            </a:endParaRPr>
          </a:p>
          <a:p>
            <a:pPr indent="0" lvl="0" marL="0" marR="0" rtl="0" algn="l">
              <a:lnSpc>
                <a:spcPct val="100000"/>
              </a:lnSpc>
              <a:spcBef>
                <a:spcPts val="600"/>
              </a:spcBef>
              <a:spcAft>
                <a:spcPts val="0"/>
              </a:spcAft>
              <a:buNone/>
            </a:pPr>
            <a:r>
              <a:t/>
            </a:r>
            <a:endParaRPr b="0" i="0" sz="1200" u="none" cap="none" strike="noStrike">
              <a:solidFill>
                <a:srgbClr val="28324A"/>
              </a:solidFill>
              <a:latin typeface="Source Sans Pro"/>
              <a:ea typeface="Source Sans Pro"/>
              <a:cs typeface="Source Sans Pro"/>
              <a:sym typeface="Source Sans Pro"/>
            </a:endParaRPr>
          </a:p>
        </p:txBody>
      </p:sp>
      <p:sp>
        <p:nvSpPr>
          <p:cNvPr id="3174" name="Google Shape;3174;p15"/>
          <p:cNvSpPr txBox="1"/>
          <p:nvPr/>
        </p:nvSpPr>
        <p:spPr>
          <a:xfrm>
            <a:off x="4720152" y="968550"/>
            <a:ext cx="3376200" cy="22071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None/>
            </a:pPr>
            <a:r>
              <a:t/>
            </a:r>
            <a:endParaRPr b="0" i="0" sz="1200" u="none" cap="none" strike="noStrike">
              <a:solidFill>
                <a:srgbClr val="28324A"/>
              </a:solidFill>
              <a:latin typeface="Source Sans Pro"/>
              <a:ea typeface="Source Sans Pro"/>
              <a:cs typeface="Source Sans Pro"/>
              <a:sym typeface="Source Sans Pro"/>
            </a:endParaRPr>
          </a:p>
        </p:txBody>
      </p:sp>
      <p:sp>
        <p:nvSpPr>
          <p:cNvPr id="3175" name="Google Shape;3175;p15"/>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C:\Users\Tarun-VCCFA\Desktop\1.jpg" id="3176" name="Google Shape;3176;p15"/>
          <p:cNvPicPr preferRelativeResize="0"/>
          <p:nvPr/>
        </p:nvPicPr>
        <p:blipFill rotWithShape="1">
          <a:blip r:embed="rId3">
            <a:alphaModFix/>
          </a:blip>
          <a:srcRect b="0" l="0" r="0" t="0"/>
          <a:stretch/>
        </p:blipFill>
        <p:spPr>
          <a:xfrm>
            <a:off x="3810000" y="1200150"/>
            <a:ext cx="5334000" cy="2895600"/>
          </a:xfrm>
          <a:prstGeom prst="rect">
            <a:avLst/>
          </a:prstGeom>
          <a:noFill/>
          <a:ln>
            <a:noFill/>
          </a:ln>
        </p:spPr>
      </p:pic>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16"/>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PROXIMITY</a:t>
            </a:r>
            <a:endParaRPr b="1" i="0" sz="4000" u="none" cap="none" strike="noStrike">
              <a:solidFill>
                <a:schemeClr val="accent1"/>
              </a:solidFill>
              <a:latin typeface="Oswald"/>
              <a:ea typeface="Oswald"/>
              <a:cs typeface="Oswald"/>
              <a:sym typeface="Oswald"/>
            </a:endParaRPr>
          </a:p>
        </p:txBody>
      </p:sp>
      <p:sp>
        <p:nvSpPr>
          <p:cNvPr id="3182" name="Google Shape;3182;p16"/>
          <p:cNvSpPr txBox="1"/>
          <p:nvPr>
            <p:ph idx="4294967295" type="subTitle"/>
          </p:nvPr>
        </p:nvSpPr>
        <p:spPr>
          <a:xfrm>
            <a:off x="304800" y="895351"/>
            <a:ext cx="8610600" cy="1066800"/>
          </a:xfrm>
          <a:prstGeom prst="rect">
            <a:avLst/>
          </a:prstGeom>
          <a:noFill/>
          <a:ln>
            <a:noFill/>
          </a:ln>
        </p:spPr>
        <p:txBody>
          <a:bodyPr anchorCtr="0" anchor="t" bIns="91100" lIns="91100" spcFirstLastPara="1" rIns="91100" wrap="square" tIns="91100">
            <a:noAutofit/>
          </a:bodyPr>
          <a:lstStyle/>
          <a:p>
            <a:pPr indent="0" lvl="0" marL="0" marR="0" rtl="0" algn="ctr">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Stories that happen near or around the people are more impactful in comparison to the distant ones.</a:t>
            </a:r>
            <a:endParaRPr/>
          </a:p>
        </p:txBody>
      </p:sp>
      <p:sp>
        <p:nvSpPr>
          <p:cNvPr id="3183" name="Google Shape;3183;p16"/>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C:\Users\Tarun-VCCFA\Desktop\iran.jpeg" id="3184" name="Google Shape;3184;p16"/>
          <p:cNvPicPr preferRelativeResize="0"/>
          <p:nvPr/>
        </p:nvPicPr>
        <p:blipFill rotWithShape="1">
          <a:blip r:embed="rId3">
            <a:alphaModFix/>
          </a:blip>
          <a:srcRect b="0" l="0" r="0" t="0"/>
          <a:stretch/>
        </p:blipFill>
        <p:spPr>
          <a:xfrm>
            <a:off x="4953000" y="1962150"/>
            <a:ext cx="3733800" cy="2533650"/>
          </a:xfrm>
          <a:prstGeom prst="rect">
            <a:avLst/>
          </a:prstGeom>
          <a:noFill/>
          <a:ln>
            <a:noFill/>
          </a:ln>
        </p:spPr>
      </p:pic>
      <p:pic>
        <p:nvPicPr>
          <p:cNvPr descr="C:\Users\Tarun-VCCFA\Desktop\pulwama.jpg" id="3185" name="Google Shape;3185;p16"/>
          <p:cNvPicPr preferRelativeResize="0"/>
          <p:nvPr/>
        </p:nvPicPr>
        <p:blipFill rotWithShape="1">
          <a:blip r:embed="rId4">
            <a:alphaModFix/>
          </a:blip>
          <a:srcRect b="0" l="0" r="0" t="0"/>
          <a:stretch/>
        </p:blipFill>
        <p:spPr>
          <a:xfrm>
            <a:off x="381000" y="1962150"/>
            <a:ext cx="3962400" cy="2514600"/>
          </a:xfrm>
          <a:prstGeom prst="rect">
            <a:avLst/>
          </a:prstGeom>
          <a:noFill/>
          <a:ln>
            <a:noFill/>
          </a:ln>
        </p:spPr>
      </p:pic>
      <p:sp>
        <p:nvSpPr>
          <p:cNvPr id="3186" name="Google Shape;3186;p16"/>
          <p:cNvSpPr txBox="1"/>
          <p:nvPr/>
        </p:nvSpPr>
        <p:spPr>
          <a:xfrm>
            <a:off x="609600" y="4476751"/>
            <a:ext cx="35052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PULWAMA ATTACK </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The Deccan Herald</a:t>
            </a:r>
            <a:endParaRPr b="0" i="1" sz="1400" u="none" cap="none" strike="noStrike">
              <a:solidFill>
                <a:srgbClr val="000000"/>
              </a:solidFill>
              <a:latin typeface="Source Sans Pro"/>
              <a:ea typeface="Source Sans Pro"/>
              <a:cs typeface="Source Sans Pro"/>
              <a:sym typeface="Source Sans Pro"/>
            </a:endParaRPr>
          </a:p>
        </p:txBody>
      </p:sp>
      <p:sp>
        <p:nvSpPr>
          <p:cNvPr id="3187" name="Google Shape;3187;p16"/>
          <p:cNvSpPr txBox="1"/>
          <p:nvPr/>
        </p:nvSpPr>
        <p:spPr>
          <a:xfrm>
            <a:off x="4953000" y="4476751"/>
            <a:ext cx="37338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KHASH-ZAHEDAN SUICIDE BOMBING</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Kashmir Age</a:t>
            </a:r>
            <a:endParaRPr b="0" i="1" sz="1400" u="none" cap="none" strike="noStrike">
              <a:solidFill>
                <a:srgbClr val="000000"/>
              </a:solidFill>
              <a:latin typeface="Source Sans Pro"/>
              <a:ea typeface="Source Sans Pro"/>
              <a:cs typeface="Source Sans Pro"/>
              <a:sym typeface="Source Sans Pro"/>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1" name="Shape 3191"/>
        <p:cNvGrpSpPr/>
        <p:nvPr/>
      </p:nvGrpSpPr>
      <p:grpSpPr>
        <a:xfrm>
          <a:off x="0" y="0"/>
          <a:ext cx="0" cy="0"/>
          <a:chOff x="0" y="0"/>
          <a:chExt cx="0" cy="0"/>
        </a:xfrm>
      </p:grpSpPr>
      <p:sp>
        <p:nvSpPr>
          <p:cNvPr id="3192" name="Google Shape;3192;p17"/>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PROMINENCE</a:t>
            </a:r>
            <a:endParaRPr b="1" i="0" sz="4000" u="none" cap="none" strike="noStrike">
              <a:solidFill>
                <a:schemeClr val="accent1"/>
              </a:solidFill>
              <a:latin typeface="Oswald"/>
              <a:ea typeface="Oswald"/>
              <a:cs typeface="Oswald"/>
              <a:sym typeface="Oswald"/>
            </a:endParaRPr>
          </a:p>
        </p:txBody>
      </p:sp>
      <p:sp>
        <p:nvSpPr>
          <p:cNvPr id="3193" name="Google Shape;3193;p17"/>
          <p:cNvSpPr txBox="1"/>
          <p:nvPr>
            <p:ph idx="4294967295" type="subTitle"/>
          </p:nvPr>
        </p:nvSpPr>
        <p:spPr>
          <a:xfrm>
            <a:off x="381000" y="1123950"/>
            <a:ext cx="4800600" cy="10668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Any story revolving around famous personality, place, occasion or subject that holds more value in public eye, in comparison to others, is considered prominent.</a:t>
            </a:r>
            <a:endParaRPr/>
          </a:p>
        </p:txBody>
      </p:sp>
      <p:sp>
        <p:nvSpPr>
          <p:cNvPr id="3194" name="Google Shape;3194;p17"/>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C:\Users\Tarun-VCCFA\Desktop\srk.jpg" id="3195" name="Google Shape;3195;p17"/>
          <p:cNvPicPr preferRelativeResize="0"/>
          <p:nvPr/>
        </p:nvPicPr>
        <p:blipFill rotWithShape="1">
          <a:blip r:embed="rId3">
            <a:alphaModFix/>
          </a:blip>
          <a:srcRect b="0" l="0" r="0" t="0"/>
          <a:stretch/>
        </p:blipFill>
        <p:spPr>
          <a:xfrm>
            <a:off x="5105400" y="1428750"/>
            <a:ext cx="3886200" cy="2438400"/>
          </a:xfrm>
          <a:prstGeom prst="rect">
            <a:avLst/>
          </a:prstGeom>
          <a:noFill/>
          <a:ln>
            <a:noFill/>
          </a:ln>
        </p:spPr>
      </p:pic>
      <p:sp>
        <p:nvSpPr>
          <p:cNvPr id="3196" name="Google Shape;3196;p17"/>
          <p:cNvSpPr txBox="1"/>
          <p:nvPr/>
        </p:nvSpPr>
        <p:spPr>
          <a:xfrm>
            <a:off x="5334000" y="3943351"/>
            <a:ext cx="35814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SHAH RUKH KHAN THRILLS THE INTERNET</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NDTV</a:t>
            </a:r>
            <a:endParaRPr b="0" i="1" sz="1400" u="none" cap="none" strike="noStrike">
              <a:solidFill>
                <a:srgbClr val="000000"/>
              </a:solidFill>
              <a:latin typeface="Source Sans Pro"/>
              <a:ea typeface="Source Sans Pro"/>
              <a:cs typeface="Source Sans Pro"/>
              <a:sym typeface="Source Sans Pro"/>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0" name="Shape 3200"/>
        <p:cNvGrpSpPr/>
        <p:nvPr/>
      </p:nvGrpSpPr>
      <p:grpSpPr>
        <a:xfrm>
          <a:off x="0" y="0"/>
          <a:ext cx="0" cy="0"/>
          <a:chOff x="0" y="0"/>
          <a:chExt cx="0" cy="0"/>
        </a:xfrm>
      </p:grpSpPr>
      <p:sp>
        <p:nvSpPr>
          <p:cNvPr id="3201" name="Google Shape;3201;p18"/>
          <p:cNvSpPr txBox="1"/>
          <p:nvPr>
            <p:ph idx="1" type="subTitle"/>
          </p:nvPr>
        </p:nvSpPr>
        <p:spPr>
          <a:xfrm>
            <a:off x="304800" y="1352550"/>
            <a:ext cx="5214600" cy="784800"/>
          </a:xfrm>
          <a:prstGeom prst="rect">
            <a:avLst/>
          </a:prstGeom>
          <a:noFill/>
          <a:ln>
            <a:noFill/>
          </a:ln>
        </p:spPr>
        <p:txBody>
          <a:bodyPr anchorCtr="0" anchor="t" bIns="91100" lIns="91100" spcFirstLastPara="1" rIns="91100" wrap="square" tIns="91100">
            <a:noAutofit/>
          </a:bodyPr>
          <a:lstStyle/>
          <a:p>
            <a:pPr indent="0" lvl="0" marL="0" rtl="0" algn="l">
              <a:lnSpc>
                <a:spcPct val="100000"/>
              </a:lnSpc>
              <a:spcBef>
                <a:spcPts val="0"/>
              </a:spcBef>
              <a:spcAft>
                <a:spcPts val="0"/>
              </a:spcAft>
              <a:buSzPts val="2000"/>
              <a:buNone/>
            </a:pPr>
            <a:r>
              <a:rPr lang="en-US" sz="2800">
                <a:solidFill>
                  <a:srgbClr val="000000"/>
                </a:solidFill>
              </a:rPr>
              <a:t>Any story that the public would find unique and unusual, unanticipated incidents, something that would not be considered normal, will be newsworthy.</a:t>
            </a:r>
            <a:endParaRPr sz="2800">
              <a:solidFill>
                <a:srgbClr val="000000"/>
              </a:solidFill>
            </a:endParaRPr>
          </a:p>
        </p:txBody>
      </p:sp>
      <p:sp>
        <p:nvSpPr>
          <p:cNvPr id="3202" name="Google Shape;3202;p18"/>
          <p:cNvSpPr txBox="1"/>
          <p:nvPr/>
        </p:nvSpPr>
        <p:spPr>
          <a:xfrm>
            <a:off x="7416725" y="3661925"/>
            <a:ext cx="1760400" cy="120480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t/>
            </a:r>
            <a:endParaRPr b="0" i="0" sz="12000" u="none" cap="none" strike="noStrike">
              <a:solidFill>
                <a:schemeClr val="accent2"/>
              </a:solidFill>
              <a:latin typeface="Arial"/>
              <a:ea typeface="Arial"/>
              <a:cs typeface="Arial"/>
              <a:sym typeface="Arial"/>
            </a:endParaRPr>
          </a:p>
        </p:txBody>
      </p:sp>
      <p:sp>
        <p:nvSpPr>
          <p:cNvPr id="3203" name="Google Shape;3203;p18"/>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04" name="Google Shape;3204;p18"/>
          <p:cNvSpPr txBox="1"/>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rPr b="1" i="0" lang="en-US" sz="4000" u="none" cap="none" strike="noStrike">
                <a:solidFill>
                  <a:schemeClr val="accent1"/>
                </a:solidFill>
                <a:latin typeface="Oswald"/>
                <a:ea typeface="Oswald"/>
                <a:cs typeface="Oswald"/>
                <a:sym typeface="Oswald"/>
              </a:rPr>
              <a:t>RARITY</a:t>
            </a:r>
            <a:endParaRPr b="1" i="0" sz="4000" u="none" cap="none" strike="noStrike">
              <a:solidFill>
                <a:schemeClr val="accent1"/>
              </a:solidFill>
              <a:latin typeface="Oswald"/>
              <a:ea typeface="Oswald"/>
              <a:cs typeface="Oswald"/>
              <a:sym typeface="Oswald"/>
            </a:endParaRPr>
          </a:p>
        </p:txBody>
      </p:sp>
      <p:pic>
        <p:nvPicPr>
          <p:cNvPr descr="C:\Users\Tarun-VCCFA\Desktop\syrian.jpg" id="3205" name="Google Shape;3205;p18"/>
          <p:cNvPicPr preferRelativeResize="0"/>
          <p:nvPr/>
        </p:nvPicPr>
        <p:blipFill rotWithShape="1">
          <a:blip r:embed="rId3">
            <a:alphaModFix/>
          </a:blip>
          <a:srcRect b="0" l="0" r="0" t="0"/>
          <a:stretch/>
        </p:blipFill>
        <p:spPr>
          <a:xfrm>
            <a:off x="5519400" y="1208550"/>
            <a:ext cx="3048000" cy="3124199"/>
          </a:xfrm>
          <a:prstGeom prst="rect">
            <a:avLst/>
          </a:prstGeom>
          <a:noFill/>
          <a:ln>
            <a:noFill/>
          </a:ln>
        </p:spPr>
      </p:pic>
      <p:sp>
        <p:nvSpPr>
          <p:cNvPr id="3206" name="Google Shape;3206;p18"/>
          <p:cNvSpPr txBox="1"/>
          <p:nvPr/>
        </p:nvSpPr>
        <p:spPr>
          <a:xfrm>
            <a:off x="5062200" y="4332751"/>
            <a:ext cx="3962400" cy="515400"/>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VIRAL PHOTO HELPS SYRIAN REFUGEE FAMILY</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Info Migrants</a:t>
            </a:r>
            <a:endParaRPr b="0" i="1" sz="1400" u="none" cap="none" strike="noStrike">
              <a:solidFill>
                <a:srgbClr val="000000"/>
              </a:solidFill>
              <a:latin typeface="Source Sans Pro"/>
              <a:ea typeface="Source Sans Pro"/>
              <a:cs typeface="Source Sans Pro"/>
              <a:sym typeface="Source Sans Pro"/>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sp>
        <p:nvSpPr>
          <p:cNvPr id="2940" name="Google Shape;2940;p2"/>
          <p:cNvSpPr txBox="1"/>
          <p:nvPr>
            <p:ph idx="1" type="body"/>
          </p:nvPr>
        </p:nvSpPr>
        <p:spPr>
          <a:xfrm>
            <a:off x="2209800" y="1428750"/>
            <a:ext cx="4743000" cy="2500200"/>
          </a:xfrm>
          <a:prstGeom prst="rect">
            <a:avLst/>
          </a:prstGeom>
          <a:noFill/>
          <a:ln>
            <a:noFill/>
          </a:ln>
          <a:effectLst>
            <a:outerShdw blurRad="57150" rotWithShape="0" algn="bl" dir="5400000" dist="19050">
              <a:schemeClr val="lt1">
                <a:alpha val="29803"/>
              </a:schemeClr>
            </a:outerShdw>
          </a:effectLst>
        </p:spPr>
        <p:txBody>
          <a:bodyPr anchorCtr="0" anchor="ctr" bIns="0" lIns="0" spcFirstLastPara="1" rIns="0" wrap="square" tIns="0">
            <a:noAutofit/>
          </a:bodyPr>
          <a:lstStyle/>
          <a:p>
            <a:pPr indent="0" lvl="0" marL="0" rtl="0" algn="ctr">
              <a:lnSpc>
                <a:spcPct val="115000"/>
              </a:lnSpc>
              <a:spcBef>
                <a:spcPts val="0"/>
              </a:spcBef>
              <a:spcAft>
                <a:spcPts val="0"/>
              </a:spcAft>
              <a:buSzPts val="1800"/>
              <a:buNone/>
            </a:pPr>
            <a:r>
              <a:rPr b="1" i="0" lang="en-US" sz="2400" u="sng">
                <a:solidFill>
                  <a:srgbClr val="E5C575"/>
                </a:solidFill>
                <a:latin typeface="Montserrat"/>
                <a:ea typeface="Montserrat"/>
                <a:cs typeface="Montserrat"/>
                <a:sym typeface="Montserrat"/>
              </a:rPr>
              <a:t>PRESENTED BY:-</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KASHISH KANWAR</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MEDHAVI DUBEY</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ANKITA BAIDYA</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KASHISH GUPTA</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NANCY</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KASHISH MANSOORI</a:t>
            </a:r>
            <a:endParaRPr/>
          </a:p>
          <a:p>
            <a:pPr indent="0" lvl="0" marL="0" rtl="0" algn="ctr">
              <a:lnSpc>
                <a:spcPct val="115000"/>
              </a:lnSpc>
              <a:spcBef>
                <a:spcPts val="0"/>
              </a:spcBef>
              <a:spcAft>
                <a:spcPts val="0"/>
              </a:spcAft>
              <a:buSzPts val="1800"/>
              <a:buNone/>
            </a:pPr>
            <a:r>
              <a:rPr lang="en-US" sz="2400">
                <a:solidFill>
                  <a:srgbClr val="E5C575"/>
                </a:solidFill>
                <a:latin typeface="Montserrat"/>
                <a:ea typeface="Montserrat"/>
                <a:cs typeface="Montserrat"/>
                <a:sym typeface="Montserrat"/>
              </a:rPr>
              <a:t>MOULI SHARMA</a:t>
            </a:r>
            <a:endParaRPr/>
          </a:p>
          <a:p>
            <a:pPr indent="0" lvl="0" marL="0" rtl="0" algn="ctr">
              <a:lnSpc>
                <a:spcPct val="115000"/>
              </a:lnSpc>
              <a:spcBef>
                <a:spcPts val="0"/>
              </a:spcBef>
              <a:spcAft>
                <a:spcPts val="0"/>
              </a:spcAft>
              <a:buSzPts val="1800"/>
              <a:buNone/>
            </a:pPr>
            <a:r>
              <a:rPr b="1" i="0" lang="en-US" sz="1100" u="sng">
                <a:solidFill>
                  <a:srgbClr val="E5C575"/>
                </a:solidFill>
                <a:latin typeface="Montserrat"/>
                <a:ea typeface="Montserrat"/>
                <a:cs typeface="Montserrat"/>
                <a:sym typeface="Montserrat"/>
              </a:rPr>
              <a:t>(GROUP-3)</a:t>
            </a:r>
            <a:endParaRPr b="1" i="0" sz="1050" u="sng">
              <a:solidFill>
                <a:srgbClr val="E5C575"/>
              </a:solidFill>
              <a:latin typeface="Montserrat"/>
              <a:ea typeface="Montserrat"/>
              <a:cs typeface="Montserrat"/>
              <a:sym typeface="Montserrat"/>
            </a:endParaRPr>
          </a:p>
        </p:txBody>
      </p:sp>
      <p:sp>
        <p:nvSpPr>
          <p:cNvPr id="2941" name="Google Shape;2941;p2"/>
          <p:cNvSpPr txBox="1"/>
          <p:nvPr>
            <p:ph idx="12" type="sldNum"/>
          </p:nvPr>
        </p:nvSpPr>
        <p:spPr>
          <a:xfrm>
            <a:off x="4297650" y="4542725"/>
            <a:ext cx="548700" cy="263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0" name="Shape 3210"/>
        <p:cNvGrpSpPr/>
        <p:nvPr/>
      </p:nvGrpSpPr>
      <p:grpSpPr>
        <a:xfrm>
          <a:off x="0" y="0"/>
          <a:ext cx="0" cy="0"/>
          <a:chOff x="0" y="0"/>
          <a:chExt cx="0" cy="0"/>
        </a:xfrm>
      </p:grpSpPr>
      <p:sp>
        <p:nvSpPr>
          <p:cNvPr id="3211" name="Google Shape;3211;p19"/>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TIMELINESS</a:t>
            </a:r>
            <a:endParaRPr b="1" i="0" sz="4000" u="none" cap="none" strike="noStrike">
              <a:solidFill>
                <a:schemeClr val="accent1"/>
              </a:solidFill>
              <a:latin typeface="Oswald"/>
              <a:ea typeface="Oswald"/>
              <a:cs typeface="Oswald"/>
              <a:sym typeface="Oswald"/>
            </a:endParaRPr>
          </a:p>
        </p:txBody>
      </p:sp>
      <p:sp>
        <p:nvSpPr>
          <p:cNvPr id="3212" name="Google Shape;3212;p19"/>
          <p:cNvSpPr txBox="1"/>
          <p:nvPr>
            <p:ph idx="4294967295" type="subTitle"/>
          </p:nvPr>
        </p:nvSpPr>
        <p:spPr>
          <a:xfrm>
            <a:off x="381000" y="1123950"/>
            <a:ext cx="4800600" cy="10668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The media industry revolves around time-sensitivity. It is responsible to inform the masses about the current happenings. Hence, maintaining the time is crucial here.</a:t>
            </a:r>
            <a:endParaRPr/>
          </a:p>
        </p:txBody>
      </p:sp>
      <p:sp>
        <p:nvSpPr>
          <p:cNvPr id="3213" name="Google Shape;3213;p19"/>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14" name="Google Shape;3214;p19"/>
          <p:cNvSpPr txBox="1"/>
          <p:nvPr/>
        </p:nvSpPr>
        <p:spPr>
          <a:xfrm>
            <a:off x="4876800" y="3943509"/>
            <a:ext cx="4419600" cy="750203"/>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SFI-DYFI-AIDWA PROTEST AGAINST THE POLICE INACTION </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SFI</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Students Protest Against The Police Inaction.jpg" id="3215" name="Google Shape;3215;p19"/>
          <p:cNvPicPr preferRelativeResize="0"/>
          <p:nvPr/>
        </p:nvPicPr>
        <p:blipFill rotWithShape="1">
          <a:blip r:embed="rId3">
            <a:alphaModFix/>
          </a:blip>
          <a:srcRect b="0" l="0" r="0" t="0"/>
          <a:stretch/>
        </p:blipFill>
        <p:spPr>
          <a:xfrm>
            <a:off x="5029200" y="1123950"/>
            <a:ext cx="3943350" cy="2819400"/>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9" name="Shape 3219"/>
        <p:cNvGrpSpPr/>
        <p:nvPr/>
      </p:nvGrpSpPr>
      <p:grpSpPr>
        <a:xfrm>
          <a:off x="0" y="0"/>
          <a:ext cx="0" cy="0"/>
          <a:chOff x="0" y="0"/>
          <a:chExt cx="0" cy="0"/>
        </a:xfrm>
      </p:grpSpPr>
      <p:sp>
        <p:nvSpPr>
          <p:cNvPr id="3220" name="Google Shape;3220;p20"/>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IMPACT</a:t>
            </a:r>
            <a:endParaRPr b="1" i="0" sz="4000" u="none" cap="none" strike="noStrike">
              <a:solidFill>
                <a:schemeClr val="accent1"/>
              </a:solidFill>
              <a:latin typeface="Oswald"/>
              <a:ea typeface="Oswald"/>
              <a:cs typeface="Oswald"/>
              <a:sym typeface="Oswald"/>
            </a:endParaRPr>
          </a:p>
        </p:txBody>
      </p:sp>
      <p:sp>
        <p:nvSpPr>
          <p:cNvPr id="3221" name="Google Shape;3221;p20"/>
          <p:cNvSpPr txBox="1"/>
          <p:nvPr>
            <p:ph idx="4294967295" type="subTitle"/>
          </p:nvPr>
        </p:nvSpPr>
        <p:spPr>
          <a:xfrm>
            <a:off x="381000" y="971550"/>
            <a:ext cx="4800600" cy="10668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More the number of people affected and impacted by a story, more would be the worthiness of it.</a:t>
            </a:r>
            <a:endParaRPr/>
          </a:p>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More the people involved; it would  make the news worthier.</a:t>
            </a:r>
            <a:endParaRPr/>
          </a:p>
        </p:txBody>
      </p:sp>
      <p:sp>
        <p:nvSpPr>
          <p:cNvPr id="3222" name="Google Shape;3222;p20"/>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23" name="Google Shape;3223;p20"/>
          <p:cNvSpPr txBox="1"/>
          <p:nvPr/>
        </p:nvSpPr>
        <p:spPr>
          <a:xfrm>
            <a:off x="5486400" y="3943351"/>
            <a:ext cx="30480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DOCTORS PROTEST IN NEW DELHI</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The Print</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DocProtest.jpg" id="3224" name="Google Shape;3224;p20"/>
          <p:cNvPicPr preferRelativeResize="0"/>
          <p:nvPr/>
        </p:nvPicPr>
        <p:blipFill rotWithShape="1">
          <a:blip r:embed="rId3">
            <a:alphaModFix/>
          </a:blip>
          <a:srcRect b="0" l="0" r="0" t="0"/>
          <a:stretch/>
        </p:blipFill>
        <p:spPr>
          <a:xfrm>
            <a:off x="4724400" y="1123950"/>
            <a:ext cx="4305300" cy="2819400"/>
          </a:xfrm>
          <a:prstGeom prst="rect">
            <a:avLst/>
          </a:prstGeom>
          <a:noFill/>
          <a:ln>
            <a:noFill/>
          </a:ln>
        </p:spPr>
      </p:pic>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8" name="Shape 3228"/>
        <p:cNvGrpSpPr/>
        <p:nvPr/>
      </p:nvGrpSpPr>
      <p:grpSpPr>
        <a:xfrm>
          <a:off x="0" y="0"/>
          <a:ext cx="0" cy="0"/>
          <a:chOff x="0" y="0"/>
          <a:chExt cx="0" cy="0"/>
        </a:xfrm>
      </p:grpSpPr>
      <p:sp>
        <p:nvSpPr>
          <p:cNvPr id="3229" name="Google Shape;3229;p21"/>
          <p:cNvSpPr txBox="1"/>
          <p:nvPr>
            <p:ph idx="1" type="subTitle"/>
          </p:nvPr>
        </p:nvSpPr>
        <p:spPr>
          <a:xfrm>
            <a:off x="304800" y="1276350"/>
            <a:ext cx="4495800" cy="784800"/>
          </a:xfrm>
          <a:prstGeom prst="rect">
            <a:avLst/>
          </a:prstGeom>
          <a:noFill/>
          <a:ln>
            <a:noFill/>
          </a:ln>
        </p:spPr>
        <p:txBody>
          <a:bodyPr anchorCtr="0" anchor="t" bIns="91100" lIns="91100" spcFirstLastPara="1" rIns="91100" wrap="square" tIns="91100">
            <a:noAutofit/>
          </a:bodyPr>
          <a:lstStyle/>
          <a:p>
            <a:pPr indent="0" lvl="0" marL="0" rtl="0" algn="l">
              <a:lnSpc>
                <a:spcPct val="100000"/>
              </a:lnSpc>
              <a:spcBef>
                <a:spcPts val="0"/>
              </a:spcBef>
              <a:spcAft>
                <a:spcPts val="0"/>
              </a:spcAft>
              <a:buSzPts val="2000"/>
              <a:buNone/>
            </a:pPr>
            <a:r>
              <a:rPr lang="en-US" sz="2800">
                <a:solidFill>
                  <a:srgbClr val="000000"/>
                </a:solidFill>
              </a:rPr>
              <a:t>The public has a special place for any sort of argument, disagreement or tensions. They are quite actively interested to know all the details related to it. This quality makes the story worthier .</a:t>
            </a:r>
            <a:endParaRPr sz="2800">
              <a:solidFill>
                <a:srgbClr val="000000"/>
              </a:solidFill>
            </a:endParaRPr>
          </a:p>
        </p:txBody>
      </p:sp>
      <p:sp>
        <p:nvSpPr>
          <p:cNvPr id="3230" name="Google Shape;3230;p21"/>
          <p:cNvSpPr txBox="1"/>
          <p:nvPr/>
        </p:nvSpPr>
        <p:spPr>
          <a:xfrm>
            <a:off x="7416725" y="3661925"/>
            <a:ext cx="1760400" cy="120480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t/>
            </a:r>
            <a:endParaRPr b="0" i="0" sz="12000" u="none" cap="none" strike="noStrike">
              <a:solidFill>
                <a:schemeClr val="accent2"/>
              </a:solidFill>
              <a:latin typeface="Arial"/>
              <a:ea typeface="Arial"/>
              <a:cs typeface="Arial"/>
              <a:sym typeface="Arial"/>
            </a:endParaRPr>
          </a:p>
        </p:txBody>
      </p:sp>
      <p:sp>
        <p:nvSpPr>
          <p:cNvPr id="3231" name="Google Shape;3231;p21"/>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32" name="Google Shape;3232;p21"/>
          <p:cNvSpPr txBox="1"/>
          <p:nvPr/>
        </p:nvSpPr>
        <p:spPr>
          <a:xfrm>
            <a:off x="0" y="0"/>
            <a:ext cx="9144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rPr b="1" i="0" lang="en-US" sz="4000" u="none" cap="none" strike="noStrike">
                <a:solidFill>
                  <a:schemeClr val="accent1"/>
                </a:solidFill>
                <a:latin typeface="Oswald"/>
                <a:ea typeface="Oswald"/>
                <a:cs typeface="Oswald"/>
                <a:sym typeface="Oswald"/>
              </a:rPr>
              <a:t>CONFLICT/SCANDALS/CONTROVERSIES</a:t>
            </a:r>
            <a:endParaRPr b="1" i="0" sz="4000" u="none" cap="none" strike="noStrike">
              <a:solidFill>
                <a:schemeClr val="accent1"/>
              </a:solidFill>
              <a:latin typeface="Oswald"/>
              <a:ea typeface="Oswald"/>
              <a:cs typeface="Oswald"/>
              <a:sym typeface="Oswald"/>
            </a:endParaRPr>
          </a:p>
        </p:txBody>
      </p:sp>
      <p:sp>
        <p:nvSpPr>
          <p:cNvPr id="3233" name="Google Shape;3233;p21"/>
          <p:cNvSpPr txBox="1"/>
          <p:nvPr/>
        </p:nvSpPr>
        <p:spPr>
          <a:xfrm>
            <a:off x="5181600" y="4095751"/>
            <a:ext cx="35814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KOHLI VS GANGULY</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DNA India</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kohli vs ganguly.jpg" id="3234" name="Google Shape;3234;p21"/>
          <p:cNvPicPr preferRelativeResize="0"/>
          <p:nvPr/>
        </p:nvPicPr>
        <p:blipFill rotWithShape="1">
          <a:blip r:embed="rId3">
            <a:alphaModFix/>
          </a:blip>
          <a:srcRect b="0" l="0" r="0" t="0"/>
          <a:stretch/>
        </p:blipFill>
        <p:spPr>
          <a:xfrm>
            <a:off x="4724400" y="1428750"/>
            <a:ext cx="4267200" cy="2667000"/>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22"/>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SUPERLATIVES</a:t>
            </a:r>
            <a:endParaRPr b="1" i="0" sz="4000" u="none" cap="none" strike="noStrike">
              <a:solidFill>
                <a:schemeClr val="accent1"/>
              </a:solidFill>
              <a:latin typeface="Oswald"/>
              <a:ea typeface="Oswald"/>
              <a:cs typeface="Oswald"/>
              <a:sym typeface="Oswald"/>
            </a:endParaRPr>
          </a:p>
        </p:txBody>
      </p:sp>
      <p:sp>
        <p:nvSpPr>
          <p:cNvPr id="3240" name="Google Shape;3240;p22"/>
          <p:cNvSpPr txBox="1"/>
          <p:nvPr>
            <p:ph idx="4294967295" type="subTitle"/>
          </p:nvPr>
        </p:nvSpPr>
        <p:spPr>
          <a:xfrm>
            <a:off x="152400" y="1047750"/>
            <a:ext cx="4495800" cy="10668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Audience has a very peculiar knack for extremes like best or worst, largest or smallest etc. The love that audience pour in for the superlative degree of adjectives make the story news-worthy.</a:t>
            </a:r>
            <a:endParaRPr/>
          </a:p>
        </p:txBody>
      </p:sp>
      <p:sp>
        <p:nvSpPr>
          <p:cNvPr id="3241" name="Google Shape;3241;p22"/>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42" name="Google Shape;3242;p22"/>
          <p:cNvSpPr txBox="1"/>
          <p:nvPr/>
        </p:nvSpPr>
        <p:spPr>
          <a:xfrm>
            <a:off x="5410200" y="4104151"/>
            <a:ext cx="3048000" cy="515400"/>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NATIONAL FILM AWARDS 2019</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Gulf News</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2.jpg" id="3243" name="Google Shape;3243;p22"/>
          <p:cNvPicPr preferRelativeResize="0"/>
          <p:nvPr/>
        </p:nvPicPr>
        <p:blipFill rotWithShape="1">
          <a:blip r:embed="rId3">
            <a:alphaModFix/>
          </a:blip>
          <a:srcRect b="0" l="0" r="0" t="0"/>
          <a:stretch/>
        </p:blipFill>
        <p:spPr>
          <a:xfrm>
            <a:off x="4800600" y="1132350"/>
            <a:ext cx="3944938" cy="2971799"/>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7" name="Shape 3247"/>
        <p:cNvGrpSpPr/>
        <p:nvPr/>
      </p:nvGrpSpPr>
      <p:grpSpPr>
        <a:xfrm>
          <a:off x="0" y="0"/>
          <a:ext cx="0" cy="0"/>
          <a:chOff x="0" y="0"/>
          <a:chExt cx="0" cy="0"/>
        </a:xfrm>
      </p:grpSpPr>
      <p:sp>
        <p:nvSpPr>
          <p:cNvPr id="3248" name="Google Shape;3248;p23"/>
          <p:cNvSpPr txBox="1"/>
          <p:nvPr>
            <p:ph idx="4294967295" type="ctrTitle"/>
          </p:nvPr>
        </p:nvSpPr>
        <p:spPr>
          <a:xfrm>
            <a:off x="2514600" y="0"/>
            <a:ext cx="4191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HUMAN INTEREST</a:t>
            </a:r>
            <a:endParaRPr b="1" i="0" sz="4000" u="none" cap="none" strike="noStrike">
              <a:solidFill>
                <a:schemeClr val="accent1"/>
              </a:solidFill>
              <a:latin typeface="Oswald"/>
              <a:ea typeface="Oswald"/>
              <a:cs typeface="Oswald"/>
              <a:sym typeface="Oswald"/>
            </a:endParaRPr>
          </a:p>
        </p:txBody>
      </p:sp>
      <p:sp>
        <p:nvSpPr>
          <p:cNvPr id="3249" name="Google Shape;3249;p23"/>
          <p:cNvSpPr txBox="1"/>
          <p:nvPr>
            <p:ph idx="4294967295" type="subTitle"/>
          </p:nvPr>
        </p:nvSpPr>
        <p:spPr>
          <a:xfrm>
            <a:off x="381000" y="971550"/>
            <a:ext cx="4495800" cy="1066800"/>
          </a:xfrm>
          <a:prstGeom prst="rect">
            <a:avLst/>
          </a:prstGeom>
          <a:noFill/>
          <a:ln>
            <a:noFill/>
          </a:ln>
        </p:spPr>
        <p:txBody>
          <a:bodyPr anchorCtr="0" anchor="t" bIns="91100" lIns="91100" spcFirstLastPara="1" rIns="91100" wrap="square" tIns="91100">
            <a:noAutofit/>
          </a:bodyPr>
          <a:lstStyle/>
          <a:p>
            <a:pPr indent="0" lvl="0" marL="0" marR="0" rtl="0" algn="l">
              <a:lnSpc>
                <a:spcPct val="100000"/>
              </a:lnSpc>
              <a:spcBef>
                <a:spcPts val="600"/>
              </a:spcBef>
              <a:spcAft>
                <a:spcPts val="0"/>
              </a:spcAft>
              <a:buClr>
                <a:schemeClr val="dk1"/>
              </a:buClr>
              <a:buSzPts val="2000"/>
              <a:buFont typeface="Source Sans Pro"/>
              <a:buNone/>
            </a:pPr>
            <a:r>
              <a:rPr b="0" i="0" lang="en-US" sz="2800" u="none" cap="none" strike="noStrike">
                <a:solidFill>
                  <a:schemeClr val="dk1"/>
                </a:solidFill>
                <a:latin typeface="Source Sans Pro"/>
                <a:ea typeface="Source Sans Pro"/>
                <a:cs typeface="Source Sans Pro"/>
                <a:sym typeface="Source Sans Pro"/>
              </a:rPr>
              <a:t>Any news story that connects with the masses emotionally is considered newsworthy. Those stories that could trigger the feelings of sorrow, pain, elation or other sentiments are considered news-worthy</a:t>
            </a:r>
            <a:endParaRPr/>
          </a:p>
        </p:txBody>
      </p:sp>
      <p:sp>
        <p:nvSpPr>
          <p:cNvPr id="3250" name="Google Shape;3250;p23"/>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51" name="Google Shape;3251;p23"/>
          <p:cNvSpPr txBox="1"/>
          <p:nvPr/>
        </p:nvSpPr>
        <p:spPr>
          <a:xfrm>
            <a:off x="4648200" y="3867151"/>
            <a:ext cx="4495800" cy="530912"/>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DELHI HIGH COURT ON MARITAL RAPE EXEMPTION</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News18</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3.jpg" id="3252" name="Google Shape;3252;p23"/>
          <p:cNvPicPr preferRelativeResize="0"/>
          <p:nvPr/>
        </p:nvPicPr>
        <p:blipFill rotWithShape="1">
          <a:blip r:embed="rId3">
            <a:alphaModFix/>
          </a:blip>
          <a:srcRect b="0" l="0" r="0" t="0"/>
          <a:stretch/>
        </p:blipFill>
        <p:spPr>
          <a:xfrm>
            <a:off x="4800600" y="1200310"/>
            <a:ext cx="4114800" cy="2667001"/>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6" name="Shape 3256"/>
        <p:cNvGrpSpPr/>
        <p:nvPr/>
      </p:nvGrpSpPr>
      <p:grpSpPr>
        <a:xfrm>
          <a:off x="0" y="0"/>
          <a:ext cx="0" cy="0"/>
          <a:chOff x="0" y="0"/>
          <a:chExt cx="0" cy="0"/>
        </a:xfrm>
      </p:grpSpPr>
      <p:sp>
        <p:nvSpPr>
          <p:cNvPr id="3257" name="Google Shape;3257;p24"/>
          <p:cNvSpPr txBox="1"/>
          <p:nvPr>
            <p:ph idx="1" type="subTitle"/>
          </p:nvPr>
        </p:nvSpPr>
        <p:spPr>
          <a:xfrm>
            <a:off x="304800" y="1276350"/>
            <a:ext cx="4495800" cy="784800"/>
          </a:xfrm>
          <a:prstGeom prst="rect">
            <a:avLst/>
          </a:prstGeom>
          <a:noFill/>
          <a:ln>
            <a:noFill/>
          </a:ln>
        </p:spPr>
        <p:txBody>
          <a:bodyPr anchorCtr="0" anchor="t" bIns="91100" lIns="91100" spcFirstLastPara="1" rIns="91100" wrap="square" tIns="91100">
            <a:noAutofit/>
          </a:bodyPr>
          <a:lstStyle/>
          <a:p>
            <a:pPr indent="0" lvl="0" marL="0" rtl="0" algn="l">
              <a:lnSpc>
                <a:spcPct val="100000"/>
              </a:lnSpc>
              <a:spcBef>
                <a:spcPts val="0"/>
              </a:spcBef>
              <a:spcAft>
                <a:spcPts val="0"/>
              </a:spcAft>
              <a:buSzPts val="2000"/>
              <a:buNone/>
            </a:pPr>
            <a:r>
              <a:rPr lang="en-US" sz="2800">
                <a:solidFill>
                  <a:srgbClr val="000000"/>
                </a:solidFill>
              </a:rPr>
              <a:t>Any story that tells the audience about new inventions, technologies and educates them about the significant developments that might impact the masses is considered newsworthy.</a:t>
            </a:r>
            <a:endParaRPr sz="2800">
              <a:solidFill>
                <a:srgbClr val="000000"/>
              </a:solidFill>
            </a:endParaRPr>
          </a:p>
        </p:txBody>
      </p:sp>
      <p:sp>
        <p:nvSpPr>
          <p:cNvPr id="3258" name="Google Shape;3258;p24"/>
          <p:cNvSpPr txBox="1"/>
          <p:nvPr/>
        </p:nvSpPr>
        <p:spPr>
          <a:xfrm>
            <a:off x="7416725" y="3661925"/>
            <a:ext cx="1760400" cy="120480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t/>
            </a:r>
            <a:endParaRPr b="0" i="0" sz="12000" u="none" cap="none" strike="noStrike">
              <a:solidFill>
                <a:schemeClr val="accent2"/>
              </a:solidFill>
              <a:latin typeface="Arial"/>
              <a:ea typeface="Arial"/>
              <a:cs typeface="Arial"/>
              <a:sym typeface="Arial"/>
            </a:endParaRPr>
          </a:p>
        </p:txBody>
      </p:sp>
      <p:sp>
        <p:nvSpPr>
          <p:cNvPr id="3259" name="Google Shape;3259;p24"/>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260" name="Google Shape;3260;p24"/>
          <p:cNvSpPr txBox="1"/>
          <p:nvPr/>
        </p:nvSpPr>
        <p:spPr>
          <a:xfrm>
            <a:off x="0" y="0"/>
            <a:ext cx="9144000" cy="98835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None/>
            </a:pPr>
            <a:r>
              <a:rPr b="1" i="0" lang="en-US" sz="4000" u="none" cap="none" strike="noStrike">
                <a:solidFill>
                  <a:schemeClr val="accent1"/>
                </a:solidFill>
                <a:latin typeface="Oswald"/>
                <a:ea typeface="Oswald"/>
                <a:cs typeface="Oswald"/>
                <a:sym typeface="Oswald"/>
              </a:rPr>
              <a:t>EDUCATIONAL PROGRESSION</a:t>
            </a:r>
            <a:endParaRPr b="1" i="0" sz="4000" u="none" cap="none" strike="noStrike">
              <a:solidFill>
                <a:schemeClr val="accent1"/>
              </a:solidFill>
              <a:latin typeface="Oswald"/>
              <a:ea typeface="Oswald"/>
              <a:cs typeface="Oswald"/>
              <a:sym typeface="Oswald"/>
            </a:endParaRPr>
          </a:p>
        </p:txBody>
      </p:sp>
      <p:sp>
        <p:nvSpPr>
          <p:cNvPr id="3261" name="Google Shape;3261;p24"/>
          <p:cNvSpPr txBox="1"/>
          <p:nvPr/>
        </p:nvSpPr>
        <p:spPr>
          <a:xfrm>
            <a:off x="4267200" y="4366403"/>
            <a:ext cx="5105400" cy="515400"/>
          </a:xfrm>
          <a:prstGeom prst="rect">
            <a:avLst/>
          </a:prstGeom>
          <a:noFill/>
          <a:ln>
            <a:noFill/>
          </a:ln>
        </p:spPr>
        <p:txBody>
          <a:bodyPr anchorCtr="0" anchor="t" bIns="45550" lIns="91100" spcFirstLastPara="1" rIns="91100" wrap="square" tIns="45550">
            <a:spAutoFit/>
          </a:bodyPr>
          <a:lstStyle/>
          <a:p>
            <a:pPr indent="0" lvl="0" marL="0" marR="0" rtl="0" algn="ctr">
              <a:lnSpc>
                <a:spcPct val="100000"/>
              </a:lnSpc>
              <a:spcBef>
                <a:spcPts val="0"/>
              </a:spcBef>
              <a:spcAft>
                <a:spcPts val="0"/>
              </a:spcAft>
              <a:buNone/>
            </a:pPr>
            <a:r>
              <a:rPr b="1" i="0" lang="en-US" sz="1400" u="none" cap="none" strike="noStrike">
                <a:solidFill>
                  <a:srgbClr val="000000"/>
                </a:solidFill>
                <a:latin typeface="Source Sans Pro"/>
                <a:ea typeface="Source Sans Pro"/>
                <a:cs typeface="Source Sans Pro"/>
                <a:sym typeface="Source Sans Pro"/>
              </a:rPr>
              <a:t>NASA SPACECRAFT TOUCHES THE SUN FOR THE FIRST TIME</a:t>
            </a:r>
            <a:endParaRPr/>
          </a:p>
          <a:p>
            <a:pPr indent="0" lvl="0" marL="0" marR="0" rtl="0" algn="ctr">
              <a:lnSpc>
                <a:spcPct val="100000"/>
              </a:lnSpc>
              <a:spcBef>
                <a:spcPts val="0"/>
              </a:spcBef>
              <a:spcAft>
                <a:spcPts val="0"/>
              </a:spcAft>
              <a:buNone/>
            </a:pPr>
            <a:r>
              <a:rPr b="0" i="1" lang="en-US" sz="1400" u="none" cap="none" strike="noStrike">
                <a:solidFill>
                  <a:srgbClr val="000000"/>
                </a:solidFill>
                <a:latin typeface="Source Sans Pro"/>
                <a:ea typeface="Source Sans Pro"/>
                <a:cs typeface="Source Sans Pro"/>
                <a:sym typeface="Source Sans Pro"/>
              </a:rPr>
              <a:t>SOURCE: NDTV</a:t>
            </a:r>
            <a:endParaRPr b="0" i="1" sz="1400" u="none" cap="none" strike="noStrike">
              <a:solidFill>
                <a:srgbClr val="000000"/>
              </a:solidFill>
              <a:latin typeface="Source Sans Pro"/>
              <a:ea typeface="Source Sans Pro"/>
              <a:cs typeface="Source Sans Pro"/>
              <a:sym typeface="Source Sans Pro"/>
            </a:endParaRPr>
          </a:p>
        </p:txBody>
      </p:sp>
      <p:pic>
        <p:nvPicPr>
          <p:cNvPr descr="C:\Users\Tarun-VCCFA\Desktop\4.jpg" id="3262" name="Google Shape;3262;p24"/>
          <p:cNvPicPr preferRelativeResize="0"/>
          <p:nvPr/>
        </p:nvPicPr>
        <p:blipFill rotWithShape="1">
          <a:blip r:embed="rId3">
            <a:alphaModFix/>
          </a:blip>
          <a:srcRect b="0" l="0" r="0" t="0"/>
          <a:stretch/>
        </p:blipFill>
        <p:spPr>
          <a:xfrm>
            <a:off x="5257800" y="1089824"/>
            <a:ext cx="2830725" cy="3145250"/>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6" name="Shape 3266"/>
        <p:cNvGrpSpPr/>
        <p:nvPr/>
      </p:nvGrpSpPr>
      <p:grpSpPr>
        <a:xfrm>
          <a:off x="0" y="0"/>
          <a:ext cx="0" cy="0"/>
          <a:chOff x="0" y="0"/>
          <a:chExt cx="0" cy="0"/>
        </a:xfrm>
      </p:grpSpPr>
      <p:sp>
        <p:nvSpPr>
          <p:cNvPr id="3267" name="Google Shape;3267;p25"/>
          <p:cNvSpPr txBox="1"/>
          <p:nvPr>
            <p:ph idx="4294967295" type="ctrTitle"/>
          </p:nvPr>
        </p:nvSpPr>
        <p:spPr>
          <a:xfrm>
            <a:off x="838200" y="1352550"/>
            <a:ext cx="7772400" cy="1159800"/>
          </a:xfrm>
          <a:prstGeom prst="rect">
            <a:avLst/>
          </a:prstGeom>
          <a:noFill/>
          <a:ln>
            <a:noFill/>
          </a:ln>
        </p:spPr>
        <p:txBody>
          <a:bodyPr anchorCtr="0" anchor="b" bIns="91100" lIns="91100" spcFirstLastPara="1" rIns="91100" wrap="square" tIns="91100">
            <a:noAutofit/>
          </a:bodyPr>
          <a:lstStyle/>
          <a:p>
            <a:pPr indent="0" lvl="0" marL="0" marR="0" rtl="0" algn="ctr">
              <a:lnSpc>
                <a:spcPct val="100000"/>
              </a:lnSpc>
              <a:spcBef>
                <a:spcPts val="0"/>
              </a:spcBef>
              <a:spcAft>
                <a:spcPts val="0"/>
              </a:spcAft>
              <a:buClr>
                <a:schemeClr val="accent1"/>
              </a:buClr>
              <a:buSzPts val="2000"/>
              <a:buFont typeface="Oswald"/>
              <a:buNone/>
            </a:pPr>
            <a:r>
              <a:rPr b="1" i="0" lang="en-US" sz="4000" u="none" cap="none" strike="noStrike">
                <a:solidFill>
                  <a:schemeClr val="accent1"/>
                </a:solidFill>
                <a:latin typeface="Oswald"/>
                <a:ea typeface="Oswald"/>
                <a:cs typeface="Oswald"/>
                <a:sym typeface="Oswald"/>
              </a:rPr>
              <a:t>CONCLUSION</a:t>
            </a:r>
            <a:endParaRPr b="1" i="0" sz="4000" u="none" cap="none" strike="noStrike">
              <a:solidFill>
                <a:schemeClr val="accent1"/>
              </a:solidFill>
              <a:latin typeface="Oswald"/>
              <a:ea typeface="Oswald"/>
              <a:cs typeface="Oswald"/>
              <a:sym typeface="Oswald"/>
            </a:endParaRPr>
          </a:p>
        </p:txBody>
      </p:sp>
      <p:sp>
        <p:nvSpPr>
          <p:cNvPr id="3268" name="Google Shape;3268;p25"/>
          <p:cNvSpPr txBox="1"/>
          <p:nvPr>
            <p:ph idx="4294967295" type="subTitle"/>
          </p:nvPr>
        </p:nvSpPr>
        <p:spPr>
          <a:xfrm>
            <a:off x="304800" y="2495550"/>
            <a:ext cx="8686800" cy="784800"/>
          </a:xfrm>
          <a:prstGeom prst="rect">
            <a:avLst/>
          </a:prstGeom>
          <a:noFill/>
          <a:ln>
            <a:noFill/>
          </a:ln>
        </p:spPr>
        <p:txBody>
          <a:bodyPr anchorCtr="0" anchor="t" bIns="91100" lIns="91100" spcFirstLastPara="1" rIns="91100" wrap="square" tIns="91100">
            <a:noAutofit/>
          </a:bodyPr>
          <a:lstStyle/>
          <a:p>
            <a:pPr indent="-355600" lvl="0" marL="457200" marR="0" rtl="0" algn="l">
              <a:lnSpc>
                <a:spcPct val="100000"/>
              </a:lnSpc>
              <a:spcBef>
                <a:spcPts val="600"/>
              </a:spcBef>
              <a:spcAft>
                <a:spcPts val="0"/>
              </a:spcAft>
              <a:buClr>
                <a:schemeClr val="dk1"/>
              </a:buClr>
              <a:buSzPts val="2000"/>
              <a:buFont typeface="Source Sans Pro"/>
              <a:buChar char="◉"/>
            </a:pPr>
            <a:r>
              <a:rPr b="0" i="0" lang="en-US" sz="1800" u="none" cap="none" strike="noStrike">
                <a:solidFill>
                  <a:schemeClr val="dk1"/>
                </a:solidFill>
                <a:latin typeface="Source Sans Pro"/>
                <a:ea typeface="Source Sans Pro"/>
                <a:cs typeface="Source Sans Pro"/>
                <a:sym typeface="Source Sans Pro"/>
              </a:rPr>
              <a:t>More the number of aforementioned factors, more will be the newsworthiness of a story.</a:t>
            </a:r>
            <a:endParaRPr/>
          </a:p>
          <a:p>
            <a:pPr indent="-355600" lvl="0" marL="457200" marR="0" rtl="0" algn="l">
              <a:lnSpc>
                <a:spcPct val="100000"/>
              </a:lnSpc>
              <a:spcBef>
                <a:spcPts val="0"/>
              </a:spcBef>
              <a:spcAft>
                <a:spcPts val="0"/>
              </a:spcAft>
              <a:buClr>
                <a:schemeClr val="dk1"/>
              </a:buClr>
              <a:buSzPts val="2000"/>
              <a:buFont typeface="Source Sans Pro"/>
              <a:buChar char="◉"/>
            </a:pPr>
            <a:r>
              <a:rPr b="0" i="0" lang="en-US" sz="1800" u="none" cap="none" strike="noStrike">
                <a:solidFill>
                  <a:schemeClr val="dk1"/>
                </a:solidFill>
                <a:latin typeface="Source Sans Pro"/>
                <a:ea typeface="Source Sans Pro"/>
                <a:cs typeface="Source Sans Pro"/>
                <a:sym typeface="Source Sans Pro"/>
              </a:rPr>
              <a:t>Each story is a culmination of the mentioned factors.</a:t>
            </a:r>
            <a:endParaRPr/>
          </a:p>
          <a:p>
            <a:pPr indent="-355600" lvl="0" marL="457200" marR="0" rtl="0" algn="l">
              <a:lnSpc>
                <a:spcPct val="100000"/>
              </a:lnSpc>
              <a:spcBef>
                <a:spcPts val="0"/>
              </a:spcBef>
              <a:spcAft>
                <a:spcPts val="0"/>
              </a:spcAft>
              <a:buClr>
                <a:schemeClr val="dk1"/>
              </a:buClr>
              <a:buSzPts val="2000"/>
              <a:buFont typeface="Source Sans Pro"/>
              <a:buChar char="◉"/>
            </a:pPr>
            <a:r>
              <a:rPr b="0" i="0" lang="en-US" sz="1800" u="none" cap="none" strike="noStrike">
                <a:solidFill>
                  <a:schemeClr val="dk1"/>
                </a:solidFill>
                <a:latin typeface="Source Sans Pro"/>
                <a:ea typeface="Source Sans Pro"/>
                <a:cs typeface="Source Sans Pro"/>
                <a:sym typeface="Source Sans Pro"/>
              </a:rPr>
              <a:t>Recognizing news-worthiness of a story is quite crucial in order to discern the time-sensitive and quintessential news pieces.</a:t>
            </a:r>
            <a:endParaRPr/>
          </a:p>
          <a:p>
            <a:pPr indent="0" lvl="0" marL="0" marR="0" rtl="0" algn="l">
              <a:lnSpc>
                <a:spcPct val="100000"/>
              </a:lnSpc>
              <a:spcBef>
                <a:spcPts val="600"/>
              </a:spcBef>
              <a:spcAft>
                <a:spcPts val="0"/>
              </a:spcAft>
              <a:buClr>
                <a:schemeClr val="dk1"/>
              </a:buClr>
              <a:buSzPts val="2000"/>
              <a:buFont typeface="Source Sans Pro"/>
              <a:buNone/>
            </a:pPr>
            <a:r>
              <a:t/>
            </a:r>
            <a:endParaRPr b="0" i="0" sz="1800" u="none" cap="none" strike="noStrike">
              <a:solidFill>
                <a:schemeClr val="dk1"/>
              </a:solidFill>
              <a:latin typeface="Source Sans Pro"/>
              <a:ea typeface="Source Sans Pro"/>
              <a:cs typeface="Source Sans Pro"/>
              <a:sym typeface="Source Sans Pro"/>
            </a:endParaRPr>
          </a:p>
          <a:p>
            <a:pPr indent="0" lvl="0" marL="0" marR="0" rtl="0" algn="ctr">
              <a:lnSpc>
                <a:spcPct val="100000"/>
              </a:lnSpc>
              <a:spcBef>
                <a:spcPts val="600"/>
              </a:spcBef>
              <a:spcAft>
                <a:spcPts val="0"/>
              </a:spcAft>
              <a:buClr>
                <a:schemeClr val="dk1"/>
              </a:buClr>
              <a:buSzPts val="2000"/>
              <a:buFont typeface="Source Sans Pro"/>
              <a:buNone/>
            </a:pPr>
            <a:r>
              <a:t/>
            </a:r>
            <a:endParaRPr b="0" i="0" sz="1800" u="none" cap="none" strike="noStrike">
              <a:solidFill>
                <a:schemeClr val="dk1"/>
              </a:solidFill>
              <a:latin typeface="Source Sans Pro"/>
              <a:ea typeface="Source Sans Pro"/>
              <a:cs typeface="Source Sans Pro"/>
              <a:sym typeface="Source Sans Pro"/>
            </a:endParaRPr>
          </a:p>
        </p:txBody>
      </p:sp>
      <p:grpSp>
        <p:nvGrpSpPr>
          <p:cNvPr id="3269" name="Google Shape;3269;p25"/>
          <p:cNvGrpSpPr/>
          <p:nvPr/>
        </p:nvGrpSpPr>
        <p:grpSpPr>
          <a:xfrm>
            <a:off x="4146170" y="640688"/>
            <a:ext cx="1166508" cy="1166538"/>
            <a:chOff x="6654650" y="3665275"/>
            <a:chExt cx="409100" cy="409125"/>
          </a:xfrm>
        </p:grpSpPr>
        <p:sp>
          <p:nvSpPr>
            <p:cNvPr id="3270" name="Google Shape;3270;p25"/>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1" name="Google Shape;3271;p25"/>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272" name="Google Shape;3272;p25"/>
          <p:cNvGrpSpPr/>
          <p:nvPr/>
        </p:nvGrpSpPr>
        <p:grpSpPr>
          <a:xfrm rot="1940693">
            <a:off x="3340905" y="1116053"/>
            <a:ext cx="587626" cy="587659"/>
            <a:chOff x="570875" y="4322250"/>
            <a:chExt cx="443300" cy="443325"/>
          </a:xfrm>
        </p:grpSpPr>
        <p:sp>
          <p:nvSpPr>
            <p:cNvPr id="3273" name="Google Shape;3273;p25"/>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4" name="Google Shape;3274;p25"/>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5" name="Google Shape;3275;p25"/>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6" name="Google Shape;3276;p25"/>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77" name="Google Shape;3277;p25"/>
          <p:cNvSpPr/>
          <p:nvPr/>
        </p:nvSpPr>
        <p:spPr>
          <a:xfrm>
            <a:off x="3829677" y="64070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8" name="Google Shape;3278;p25"/>
          <p:cNvSpPr/>
          <p:nvPr/>
        </p:nvSpPr>
        <p:spPr>
          <a:xfrm rot="1793658">
            <a:off x="5318500" y="1302384"/>
            <a:ext cx="225078" cy="214930"/>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5"/>
          </a:soli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9" name="Google Shape;3279;p25"/>
          <p:cNvSpPr txBox="1"/>
          <p:nvPr>
            <p:ph idx="12" type="sldNum"/>
          </p:nvPr>
        </p:nvSpPr>
        <p:spPr>
          <a:xfrm>
            <a:off x="8556775" y="4826200"/>
            <a:ext cx="548700" cy="317400"/>
          </a:xfrm>
          <a:prstGeom prst="rect">
            <a:avLst/>
          </a:prstGeom>
          <a:noFill/>
          <a:ln>
            <a:noFill/>
          </a:ln>
        </p:spPr>
        <p:txBody>
          <a:bodyPr anchorCtr="0" anchor="t" bIns="91100" lIns="91100" spcFirstLastPara="1" rIns="91100" wrap="square" tIns="911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26"/>
          <p:cNvSpPr txBox="1"/>
          <p:nvPr>
            <p:ph type="ctrTitle"/>
          </p:nvPr>
        </p:nvSpPr>
        <p:spPr>
          <a:xfrm>
            <a:off x="1219200" y="2800350"/>
            <a:ext cx="6819600" cy="9906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lt1"/>
              </a:buClr>
              <a:buSzPts val="4800"/>
              <a:buNone/>
            </a:pPr>
            <a:r>
              <a:rPr b="1" lang="en-US"/>
              <a:t>SOURCES OF NEWS</a:t>
            </a:r>
            <a:br>
              <a:rPr lang="en-US"/>
            </a:br>
            <a:br>
              <a:rPr lang="en-US"/>
            </a:br>
            <a:endParaRPr/>
          </a:p>
        </p:txBody>
      </p:sp>
      <p:grpSp>
        <p:nvGrpSpPr>
          <p:cNvPr id="3285" name="Google Shape;3285;p26"/>
          <p:cNvGrpSpPr/>
          <p:nvPr/>
        </p:nvGrpSpPr>
        <p:grpSpPr>
          <a:xfrm>
            <a:off x="4429541" y="658978"/>
            <a:ext cx="256416" cy="414535"/>
            <a:chOff x="1988225" y="4286525"/>
            <a:chExt cx="305075" cy="493200"/>
          </a:xfrm>
        </p:grpSpPr>
        <p:sp>
          <p:nvSpPr>
            <p:cNvPr id="3286" name="Google Shape;3286;p26"/>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7" name="Google Shape;3287;p26"/>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8" name="Google Shape;3288;p26"/>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9" name="Google Shape;3289;p26"/>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0" name="Google Shape;3290;p26"/>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1" name="Google Shape;3291;p26"/>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2" name="Google Shape;3292;p26"/>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6" name="Shape 3296"/>
        <p:cNvGrpSpPr/>
        <p:nvPr/>
      </p:nvGrpSpPr>
      <p:grpSpPr>
        <a:xfrm>
          <a:off x="0" y="0"/>
          <a:ext cx="0" cy="0"/>
          <a:chOff x="0" y="0"/>
          <a:chExt cx="0" cy="0"/>
        </a:xfrm>
      </p:grpSpPr>
      <p:pic>
        <p:nvPicPr>
          <p:cNvPr id="3297" name="Google Shape;3297;p27"/>
          <p:cNvPicPr preferRelativeResize="0"/>
          <p:nvPr/>
        </p:nvPicPr>
        <p:blipFill rotWithShape="1">
          <a:blip r:embed="rId3">
            <a:alphaModFix/>
          </a:blip>
          <a:srcRect b="14275" l="0" r="0" t="14275"/>
          <a:stretch/>
        </p:blipFill>
        <p:spPr>
          <a:xfrm>
            <a:off x="50" y="0"/>
            <a:ext cx="9144000" cy="5143500"/>
          </a:xfrm>
          <a:prstGeom prst="rect">
            <a:avLst/>
          </a:prstGeom>
          <a:noFill/>
          <a:ln>
            <a:noFill/>
          </a:ln>
        </p:spPr>
      </p:pic>
      <p:sp>
        <p:nvSpPr>
          <p:cNvPr id="3298" name="Google Shape;3298;p27"/>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3299" name="Google Shape;3299;p27"/>
          <p:cNvSpPr txBox="1"/>
          <p:nvPr>
            <p:ph idx="1" type="body"/>
          </p:nvPr>
        </p:nvSpPr>
        <p:spPr>
          <a:xfrm>
            <a:off x="2656775" y="422875"/>
            <a:ext cx="3686400" cy="3067500"/>
          </a:xfrm>
          <a:prstGeom prst="rect">
            <a:avLst/>
          </a:prstGeom>
          <a:solidFill>
            <a:schemeClr val="lt1"/>
          </a:solidFill>
          <a:ln>
            <a:noFill/>
          </a:ln>
        </p:spPr>
        <p:txBody>
          <a:bodyPr anchorCtr="0" anchor="t" bIns="0" lIns="0" spcFirstLastPara="1" rIns="0" wrap="square" tIns="0">
            <a:noAutofit/>
          </a:bodyPr>
          <a:lstStyle/>
          <a:p>
            <a:pPr indent="0" lvl="0" marL="455293" rtl="0" algn="l">
              <a:lnSpc>
                <a:spcPct val="115000"/>
              </a:lnSpc>
              <a:spcBef>
                <a:spcPts val="0"/>
              </a:spcBef>
              <a:spcAft>
                <a:spcPts val="0"/>
              </a:spcAft>
              <a:buNone/>
            </a:pPr>
            <a:r>
              <a:rPr b="1" lang="en-US">
                <a:solidFill>
                  <a:srgbClr val="000000"/>
                </a:solidFill>
              </a:rPr>
              <a:t>Any source that provides us with correct information on various topics for a good period of time is called a source of news. A journalist who understands and can use the sources quickly and effectively will discover more and better stories than who doesn’t.  </a:t>
            </a:r>
            <a:endParaRPr b="1">
              <a:solidFill>
                <a:srgbClr val="000000"/>
              </a:solidFill>
            </a:endParaRPr>
          </a:p>
          <a:p>
            <a:pPr indent="-341471" lvl="0" marL="455294" rtl="0" algn="ctr">
              <a:lnSpc>
                <a:spcPct val="115000"/>
              </a:lnSpc>
              <a:spcBef>
                <a:spcPts val="0"/>
              </a:spcBef>
              <a:spcAft>
                <a:spcPts val="0"/>
              </a:spcAft>
              <a:buSzPts val="1800"/>
              <a:buNone/>
            </a:pPr>
            <a:r>
              <a:t/>
            </a:r>
            <a:endParaRPr b="1">
              <a:solidFill>
                <a:srgbClr val="000000"/>
              </a:solidFill>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28"/>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RADIO</a:t>
            </a:r>
            <a:endParaRPr/>
          </a:p>
        </p:txBody>
      </p:sp>
      <p:sp>
        <p:nvSpPr>
          <p:cNvPr id="3305" name="Google Shape;3305;p28"/>
          <p:cNvSpPr txBox="1"/>
          <p:nvPr>
            <p:ph idx="1" type="body"/>
          </p:nvPr>
        </p:nvSpPr>
        <p:spPr>
          <a:xfrm>
            <a:off x="123950" y="1178500"/>
            <a:ext cx="5679600" cy="316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800"/>
              <a:t>It is an audio medium used by many in today’s time. We can see people are relying on Radio as a source of information. Radio is prominent and seen in both rural and urban areas. If we talk about urban areas where we do not see many using radio at their houses instead they listen in their cars. Over decades radio has gained popularity and is a good source of news because it is broadcasted 24 hrs a day and provides the most recent news update to listeners.</a:t>
            </a:r>
            <a:endParaRPr/>
          </a:p>
          <a:p>
            <a:pPr indent="-354170" lvl="0" marL="455294" rtl="0" algn="l">
              <a:lnSpc>
                <a:spcPct val="115000"/>
              </a:lnSpc>
              <a:spcBef>
                <a:spcPts val="0"/>
              </a:spcBef>
              <a:spcAft>
                <a:spcPts val="0"/>
              </a:spcAft>
              <a:buSzPts val="2000"/>
              <a:buNone/>
            </a:pPr>
            <a:br>
              <a:rPr lang="en-US" sz="1800"/>
            </a:br>
            <a:endParaRPr sz="1800"/>
          </a:p>
        </p:txBody>
      </p:sp>
      <p:sp>
        <p:nvSpPr>
          <p:cNvPr id="3306" name="Google Shape;3306;p28"/>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07" name="Google Shape;3307;p28"/>
          <p:cNvPicPr preferRelativeResize="0"/>
          <p:nvPr/>
        </p:nvPicPr>
        <p:blipFill>
          <a:blip r:embed="rId3">
            <a:alphaModFix/>
          </a:blip>
          <a:stretch>
            <a:fillRect/>
          </a:stretch>
        </p:blipFill>
        <p:spPr>
          <a:xfrm>
            <a:off x="5620746" y="1763123"/>
            <a:ext cx="3339000" cy="2226000"/>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79000">
              <a:schemeClr val="lt1"/>
            </a:gs>
            <a:gs pos="100000">
              <a:schemeClr val="accent6"/>
            </a:gs>
          </a:gsLst>
          <a:lin ang="2700006" scaled="0"/>
        </a:gradFill>
      </p:bgPr>
    </p:bg>
    <p:spTree>
      <p:nvGrpSpPr>
        <p:cNvPr id="2945" name="Shape 2945"/>
        <p:cNvGrpSpPr/>
        <p:nvPr/>
      </p:nvGrpSpPr>
      <p:grpSpPr>
        <a:xfrm>
          <a:off x="0" y="0"/>
          <a:ext cx="0" cy="0"/>
          <a:chOff x="0" y="0"/>
          <a:chExt cx="0" cy="0"/>
        </a:xfrm>
      </p:grpSpPr>
      <p:sp>
        <p:nvSpPr>
          <p:cNvPr id="2946" name="Google Shape;2946;p3"/>
          <p:cNvSpPr txBox="1"/>
          <p:nvPr>
            <p:ph type="ctrTitle"/>
          </p:nvPr>
        </p:nvSpPr>
        <p:spPr>
          <a:xfrm>
            <a:off x="685800" y="2495550"/>
            <a:ext cx="5838300" cy="1797300"/>
          </a:xfrm>
          <a:prstGeom prst="rect">
            <a:avLst/>
          </a:prstGeom>
          <a:noFill/>
          <a:ln>
            <a:noFill/>
          </a:ln>
        </p:spPr>
        <p:txBody>
          <a:bodyPr anchorCtr="0" anchor="ctr" bIns="91100" lIns="91100" spcFirstLastPara="1" rIns="91100" wrap="square" tIns="91100">
            <a:noAutofit/>
          </a:bodyPr>
          <a:lstStyle/>
          <a:p>
            <a:pPr indent="0" lvl="0" marL="0" rtl="0" algn="l">
              <a:lnSpc>
                <a:spcPct val="100000"/>
              </a:lnSpc>
              <a:spcBef>
                <a:spcPts val="0"/>
              </a:spcBef>
              <a:spcAft>
                <a:spcPts val="0"/>
              </a:spcAft>
              <a:buClr>
                <a:srgbClr val="191919"/>
              </a:buClr>
              <a:buSzPts val="5200"/>
              <a:buNone/>
            </a:pPr>
            <a:r>
              <a:rPr lang="en-US" sz="5400"/>
              <a:t>Organizing a </a:t>
            </a:r>
            <a:br>
              <a:rPr lang="en-US" sz="5400"/>
            </a:br>
            <a:r>
              <a:rPr lang="en-US" sz="5400"/>
              <a:t>News Story </a:t>
            </a:r>
            <a:br>
              <a:rPr lang="en-US" sz="5400"/>
            </a:br>
            <a:r>
              <a:rPr lang="en-US" sz="5400"/>
              <a:t>and </a:t>
            </a:r>
            <a:br>
              <a:rPr lang="en-US" sz="5400"/>
            </a:br>
            <a:r>
              <a:rPr lang="en-US" sz="5400"/>
              <a:t>5Ws and 1H</a:t>
            </a:r>
            <a:br>
              <a:rPr lang="en-US" sz="5400"/>
            </a:br>
            <a:r>
              <a:rPr lang="en-US" sz="5400"/>
              <a:t> </a:t>
            </a:r>
            <a:endParaRPr sz="5400"/>
          </a:p>
        </p:txBody>
      </p:sp>
      <p:cxnSp>
        <p:nvCxnSpPr>
          <p:cNvPr id="2947" name="Google Shape;2947;p3"/>
          <p:cNvCxnSpPr/>
          <p:nvPr/>
        </p:nvCxnSpPr>
        <p:spPr>
          <a:xfrm>
            <a:off x="762000" y="4781550"/>
            <a:ext cx="5481000" cy="0"/>
          </a:xfrm>
          <a:prstGeom prst="straightConnector1">
            <a:avLst/>
          </a:prstGeom>
          <a:noFill/>
          <a:ln cap="flat" cmpd="sng" w="19050">
            <a:solidFill>
              <a:schemeClr val="lt2"/>
            </a:solidFill>
            <a:prstDash val="solid"/>
            <a:round/>
            <a:headEnd len="sm" w="sm" type="none"/>
            <a:tailEnd len="sm" w="sm" type="none"/>
          </a:ln>
        </p:spPr>
      </p:cxnSp>
      <p:grpSp>
        <p:nvGrpSpPr>
          <p:cNvPr id="2948" name="Google Shape;2948;p3"/>
          <p:cNvGrpSpPr/>
          <p:nvPr/>
        </p:nvGrpSpPr>
        <p:grpSpPr>
          <a:xfrm>
            <a:off x="6978465" y="570975"/>
            <a:ext cx="1450362" cy="1447410"/>
            <a:chOff x="7193640" y="535000"/>
            <a:chExt cx="1450362" cy="1447410"/>
          </a:xfrm>
        </p:grpSpPr>
        <p:sp>
          <p:nvSpPr>
            <p:cNvPr id="2949" name="Google Shape;2949;p3"/>
            <p:cNvSpPr/>
            <p:nvPr/>
          </p:nvSpPr>
          <p:spPr>
            <a:xfrm>
              <a:off x="8222280" y="600283"/>
              <a:ext cx="179093" cy="1316756"/>
            </a:xfrm>
            <a:custGeom>
              <a:rect b="b" l="l" r="r" t="t"/>
              <a:pathLst>
                <a:path extrusionOk="0" h="15087" w="2052">
                  <a:moveTo>
                    <a:pt x="2052" y="13741"/>
                  </a:moveTo>
                  <a:lnTo>
                    <a:pt x="2052" y="1347"/>
                  </a:lnTo>
                  <a:cubicBezTo>
                    <a:pt x="1438" y="799"/>
                    <a:pt x="747" y="346"/>
                    <a:pt x="0" y="0"/>
                  </a:cubicBezTo>
                  <a:lnTo>
                    <a:pt x="0" y="15087"/>
                  </a:lnTo>
                  <a:cubicBezTo>
                    <a:pt x="747" y="14742"/>
                    <a:pt x="1438" y="14288"/>
                    <a:pt x="2052" y="13741"/>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0" name="Google Shape;2950;p3"/>
            <p:cNvSpPr/>
            <p:nvPr/>
          </p:nvSpPr>
          <p:spPr>
            <a:xfrm>
              <a:off x="7960276" y="535000"/>
              <a:ext cx="179093" cy="1447323"/>
            </a:xfrm>
            <a:custGeom>
              <a:rect b="b" l="l" r="r" t="t"/>
              <a:pathLst>
                <a:path extrusionOk="0" h="16583" w="2052">
                  <a:moveTo>
                    <a:pt x="2052" y="16205"/>
                  </a:moveTo>
                  <a:lnTo>
                    <a:pt x="2052" y="378"/>
                  </a:lnTo>
                  <a:cubicBezTo>
                    <a:pt x="1387" y="166"/>
                    <a:pt x="697" y="40"/>
                    <a:pt x="0" y="0"/>
                  </a:cubicBezTo>
                  <a:lnTo>
                    <a:pt x="0" y="16583"/>
                  </a:lnTo>
                  <a:cubicBezTo>
                    <a:pt x="697" y="16544"/>
                    <a:pt x="1387" y="16417"/>
                    <a:pt x="2052" y="1620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1" name="Google Shape;2951;p3"/>
            <p:cNvSpPr/>
            <p:nvPr/>
          </p:nvSpPr>
          <p:spPr>
            <a:xfrm>
              <a:off x="8484197" y="805295"/>
              <a:ext cx="159805" cy="906726"/>
            </a:xfrm>
            <a:custGeom>
              <a:rect b="b" l="l" r="r" t="t"/>
              <a:pathLst>
                <a:path extrusionOk="0" h="10389" w="1831">
                  <a:moveTo>
                    <a:pt x="1828" y="5195"/>
                  </a:moveTo>
                  <a:cubicBezTo>
                    <a:pt x="1830" y="3305"/>
                    <a:pt x="1185" y="1472"/>
                    <a:pt x="1" y="1"/>
                  </a:cubicBezTo>
                  <a:lnTo>
                    <a:pt x="1" y="10388"/>
                  </a:lnTo>
                  <a:cubicBezTo>
                    <a:pt x="1186" y="8917"/>
                    <a:pt x="1830" y="7084"/>
                    <a:pt x="1828"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2" name="Google Shape;2952;p3"/>
            <p:cNvSpPr/>
            <p:nvPr/>
          </p:nvSpPr>
          <p:spPr>
            <a:xfrm>
              <a:off x="7193640" y="805295"/>
              <a:ext cx="159631" cy="906726"/>
            </a:xfrm>
            <a:custGeom>
              <a:rect b="b" l="l" r="r" t="t"/>
              <a:pathLst>
                <a:path extrusionOk="0" h="10389" w="1829">
                  <a:moveTo>
                    <a:pt x="3" y="5195"/>
                  </a:moveTo>
                  <a:cubicBezTo>
                    <a:pt x="1" y="7084"/>
                    <a:pt x="645" y="8917"/>
                    <a:pt x="1829" y="10388"/>
                  </a:cubicBezTo>
                  <a:lnTo>
                    <a:pt x="1829" y="1"/>
                  </a:lnTo>
                  <a:cubicBezTo>
                    <a:pt x="645" y="1472"/>
                    <a:pt x="1" y="3305"/>
                    <a:pt x="3" y="5195"/>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3" name="Google Shape;2953;p3"/>
            <p:cNvSpPr/>
            <p:nvPr/>
          </p:nvSpPr>
          <p:spPr>
            <a:xfrm>
              <a:off x="7698272" y="535000"/>
              <a:ext cx="179093" cy="1447410"/>
            </a:xfrm>
            <a:custGeom>
              <a:rect b="b" l="l" r="r" t="t"/>
              <a:pathLst>
                <a:path extrusionOk="0" h="16584" w="2052">
                  <a:moveTo>
                    <a:pt x="2052" y="16584"/>
                  </a:moveTo>
                  <a:lnTo>
                    <a:pt x="2052" y="0"/>
                  </a:lnTo>
                  <a:cubicBezTo>
                    <a:pt x="1355" y="40"/>
                    <a:pt x="665" y="166"/>
                    <a:pt x="0" y="379"/>
                  </a:cubicBezTo>
                  <a:lnTo>
                    <a:pt x="0" y="16205"/>
                  </a:lnTo>
                  <a:cubicBezTo>
                    <a:pt x="665" y="16418"/>
                    <a:pt x="1355" y="16545"/>
                    <a:pt x="2052" y="16584"/>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4" name="Google Shape;2954;p3"/>
            <p:cNvSpPr/>
            <p:nvPr/>
          </p:nvSpPr>
          <p:spPr>
            <a:xfrm>
              <a:off x="7436268" y="600283"/>
              <a:ext cx="179093" cy="1316756"/>
            </a:xfrm>
            <a:custGeom>
              <a:rect b="b" l="l" r="r" t="t"/>
              <a:pathLst>
                <a:path extrusionOk="0" h="15087" w="2052">
                  <a:moveTo>
                    <a:pt x="0" y="13741"/>
                  </a:moveTo>
                  <a:cubicBezTo>
                    <a:pt x="614" y="14288"/>
                    <a:pt x="1305" y="14742"/>
                    <a:pt x="2052" y="15087"/>
                  </a:cubicBezTo>
                  <a:lnTo>
                    <a:pt x="2052" y="0"/>
                  </a:lnTo>
                  <a:cubicBezTo>
                    <a:pt x="1305" y="346"/>
                    <a:pt x="614" y="799"/>
                    <a:pt x="0" y="1347"/>
                  </a:cubicBezTo>
                  <a:close/>
                </a:path>
              </a:pathLst>
            </a:custGeom>
            <a:gradFill>
              <a:gsLst>
                <a:gs pos="0">
                  <a:srgbClr val="DB73CB">
                    <a:alpha val="27843"/>
                  </a:srgbClr>
                </a:gs>
                <a:gs pos="50000">
                  <a:srgbClr val="FEA8C3">
                    <a:alpha val="27843"/>
                  </a:srgbClr>
                </a:gs>
                <a:gs pos="100000">
                  <a:srgbClr val="E7D47B">
                    <a:alpha val="27843"/>
                  </a:srgbClr>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55" name="Google Shape;2955;p3"/>
          <p:cNvGrpSpPr/>
          <p:nvPr/>
        </p:nvGrpSpPr>
        <p:grpSpPr>
          <a:xfrm flipH="1">
            <a:off x="6205844" y="624519"/>
            <a:ext cx="2222991" cy="2380171"/>
            <a:chOff x="279450" y="571167"/>
            <a:chExt cx="1533626" cy="1642063"/>
          </a:xfrm>
        </p:grpSpPr>
        <p:sp>
          <p:nvSpPr>
            <p:cNvPr id="2956" name="Google Shape;2956;p3"/>
            <p:cNvSpPr/>
            <p:nvPr/>
          </p:nvSpPr>
          <p:spPr>
            <a:xfrm>
              <a:off x="328046" y="591443"/>
              <a:ext cx="1470248" cy="1255737"/>
            </a:xfrm>
            <a:custGeom>
              <a:rect b="b" l="l" r="r" t="t"/>
              <a:pathLst>
                <a:path extrusionOk="0" h="32946" w="38574">
                  <a:moveTo>
                    <a:pt x="547" y="31774"/>
                  </a:moveTo>
                  <a:cubicBezTo>
                    <a:pt x="2603" y="32632"/>
                    <a:pt x="4864" y="32946"/>
                    <a:pt x="7070" y="32574"/>
                  </a:cubicBezTo>
                  <a:cubicBezTo>
                    <a:pt x="9317" y="32195"/>
                    <a:pt x="11298" y="31096"/>
                    <a:pt x="13328" y="30122"/>
                  </a:cubicBezTo>
                  <a:cubicBezTo>
                    <a:pt x="15399" y="29128"/>
                    <a:pt x="17589" y="28397"/>
                    <a:pt x="19866" y="28065"/>
                  </a:cubicBezTo>
                  <a:cubicBezTo>
                    <a:pt x="22349" y="27703"/>
                    <a:pt x="24838" y="27849"/>
                    <a:pt x="27317" y="28184"/>
                  </a:cubicBezTo>
                  <a:cubicBezTo>
                    <a:pt x="29584" y="28491"/>
                    <a:pt x="32081" y="29201"/>
                    <a:pt x="34326" y="28412"/>
                  </a:cubicBezTo>
                  <a:cubicBezTo>
                    <a:pt x="35850" y="27875"/>
                    <a:pt x="37009" y="26591"/>
                    <a:pt x="37270" y="24982"/>
                  </a:cubicBezTo>
                  <a:cubicBezTo>
                    <a:pt x="37535" y="23347"/>
                    <a:pt x="36855" y="21789"/>
                    <a:pt x="36075" y="20392"/>
                  </a:cubicBezTo>
                  <a:cubicBezTo>
                    <a:pt x="35272" y="18955"/>
                    <a:pt x="34226" y="17655"/>
                    <a:pt x="33050" y="16506"/>
                  </a:cubicBezTo>
                  <a:cubicBezTo>
                    <a:pt x="30600" y="14113"/>
                    <a:pt x="27483" y="12314"/>
                    <a:pt x="24141" y="11530"/>
                  </a:cubicBezTo>
                  <a:cubicBezTo>
                    <a:pt x="21049" y="10804"/>
                    <a:pt x="17115" y="10926"/>
                    <a:pt x="14486" y="12942"/>
                  </a:cubicBezTo>
                  <a:cubicBezTo>
                    <a:pt x="13185" y="13939"/>
                    <a:pt x="12467" y="15527"/>
                    <a:pt x="12809" y="17160"/>
                  </a:cubicBezTo>
                  <a:cubicBezTo>
                    <a:pt x="13084" y="18470"/>
                    <a:pt x="14016" y="19483"/>
                    <a:pt x="15098" y="20211"/>
                  </a:cubicBezTo>
                  <a:cubicBezTo>
                    <a:pt x="17696" y="21961"/>
                    <a:pt x="21091" y="22431"/>
                    <a:pt x="24137" y="21952"/>
                  </a:cubicBezTo>
                  <a:cubicBezTo>
                    <a:pt x="27944" y="21354"/>
                    <a:pt x="31452" y="19344"/>
                    <a:pt x="34027" y="16495"/>
                  </a:cubicBezTo>
                  <a:cubicBezTo>
                    <a:pt x="37100" y="13096"/>
                    <a:pt x="38574" y="8661"/>
                    <a:pt x="38471" y="4108"/>
                  </a:cubicBezTo>
                  <a:cubicBezTo>
                    <a:pt x="38445" y="2923"/>
                    <a:pt x="38310" y="1744"/>
                    <a:pt x="38108" y="578"/>
                  </a:cubicBezTo>
                  <a:cubicBezTo>
                    <a:pt x="38007" y="0"/>
                    <a:pt x="37090" y="63"/>
                    <a:pt x="37191" y="648"/>
                  </a:cubicBezTo>
                  <a:cubicBezTo>
                    <a:pt x="37913" y="4798"/>
                    <a:pt x="37586" y="9103"/>
                    <a:pt x="35520" y="12843"/>
                  </a:cubicBezTo>
                  <a:cubicBezTo>
                    <a:pt x="33688" y="16161"/>
                    <a:pt x="30651" y="18832"/>
                    <a:pt x="27115" y="20203"/>
                  </a:cubicBezTo>
                  <a:cubicBezTo>
                    <a:pt x="24205" y="21332"/>
                    <a:pt x="20945" y="21577"/>
                    <a:pt x="17965" y="20579"/>
                  </a:cubicBezTo>
                  <a:cubicBezTo>
                    <a:pt x="15674" y="19813"/>
                    <a:pt x="12552" y="17775"/>
                    <a:pt x="13962" y="14928"/>
                  </a:cubicBezTo>
                  <a:cubicBezTo>
                    <a:pt x="14721" y="13393"/>
                    <a:pt x="16640" y="12692"/>
                    <a:pt x="18208" y="12331"/>
                  </a:cubicBezTo>
                  <a:cubicBezTo>
                    <a:pt x="19682" y="11990"/>
                    <a:pt x="21229" y="11971"/>
                    <a:pt x="22721" y="12193"/>
                  </a:cubicBezTo>
                  <a:cubicBezTo>
                    <a:pt x="25792" y="12648"/>
                    <a:pt x="28701" y="14061"/>
                    <a:pt x="31103" y="16006"/>
                  </a:cubicBezTo>
                  <a:cubicBezTo>
                    <a:pt x="33313" y="17795"/>
                    <a:pt x="35647" y="20395"/>
                    <a:pt x="36304" y="23251"/>
                  </a:cubicBezTo>
                  <a:cubicBezTo>
                    <a:pt x="36688" y="24923"/>
                    <a:pt x="36001" y="26635"/>
                    <a:pt x="34417" y="27385"/>
                  </a:cubicBezTo>
                  <a:cubicBezTo>
                    <a:pt x="32422" y="28329"/>
                    <a:pt x="30005" y="27637"/>
                    <a:pt x="27940" y="27344"/>
                  </a:cubicBezTo>
                  <a:cubicBezTo>
                    <a:pt x="23276" y="26683"/>
                    <a:pt x="18714" y="26829"/>
                    <a:pt x="14316" y="28669"/>
                  </a:cubicBezTo>
                  <a:cubicBezTo>
                    <a:pt x="12250" y="29533"/>
                    <a:pt x="10329" y="30751"/>
                    <a:pt x="8168" y="31385"/>
                  </a:cubicBezTo>
                  <a:cubicBezTo>
                    <a:pt x="5790" y="32082"/>
                    <a:pt x="3236" y="31901"/>
                    <a:pt x="957" y="30950"/>
                  </a:cubicBezTo>
                  <a:cubicBezTo>
                    <a:pt x="412" y="30723"/>
                    <a:pt x="0" y="31546"/>
                    <a:pt x="547" y="31774"/>
                  </a:cubicBez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7" name="Google Shape;2957;p3"/>
            <p:cNvSpPr/>
            <p:nvPr/>
          </p:nvSpPr>
          <p:spPr>
            <a:xfrm>
              <a:off x="1161610" y="949375"/>
              <a:ext cx="508950" cy="987369"/>
            </a:xfrm>
            <a:custGeom>
              <a:rect b="b" l="l" r="r" t="t"/>
              <a:pathLst>
                <a:path extrusionOk="0" h="25905" w="13353">
                  <a:moveTo>
                    <a:pt x="3512" y="0"/>
                  </a:moveTo>
                  <a:lnTo>
                    <a:pt x="1" y="14288"/>
                  </a:lnTo>
                  <a:lnTo>
                    <a:pt x="13352" y="25905"/>
                  </a:lnTo>
                  <a:lnTo>
                    <a:pt x="13352" y="25905"/>
                  </a:lnTo>
                  <a:lnTo>
                    <a:pt x="3512" y="0"/>
                  </a:lnTo>
                  <a:close/>
                </a:path>
              </a:pathLst>
            </a:custGeom>
            <a:solidFill>
              <a:srgbClr val="3018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8" name="Google Shape;2958;p3"/>
            <p:cNvSpPr/>
            <p:nvPr/>
          </p:nvSpPr>
          <p:spPr>
            <a:xfrm>
              <a:off x="474253" y="949375"/>
              <a:ext cx="821264" cy="544625"/>
            </a:xfrm>
            <a:custGeom>
              <a:rect b="b" l="l" r="r" t="t"/>
              <a:pathLst>
                <a:path extrusionOk="0" h="14289" w="21547">
                  <a:moveTo>
                    <a:pt x="21546" y="0"/>
                  </a:moveTo>
                  <a:lnTo>
                    <a:pt x="18035" y="14288"/>
                  </a:lnTo>
                  <a:lnTo>
                    <a:pt x="0" y="13027"/>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9" name="Google Shape;2959;p3"/>
            <p:cNvSpPr/>
            <p:nvPr/>
          </p:nvSpPr>
          <p:spPr>
            <a:xfrm>
              <a:off x="474253" y="1445889"/>
              <a:ext cx="1196316" cy="767331"/>
            </a:xfrm>
            <a:custGeom>
              <a:rect b="b" l="l" r="r" t="t"/>
              <a:pathLst>
                <a:path extrusionOk="0" h="20132" w="31387">
                  <a:moveTo>
                    <a:pt x="0" y="0"/>
                  </a:moveTo>
                  <a:lnTo>
                    <a:pt x="18035" y="1261"/>
                  </a:lnTo>
                  <a:lnTo>
                    <a:pt x="31386" y="12878"/>
                  </a:lnTo>
                  <a:lnTo>
                    <a:pt x="12993" y="20132"/>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0" name="Google Shape;2960;p3"/>
            <p:cNvSpPr/>
            <p:nvPr/>
          </p:nvSpPr>
          <p:spPr>
            <a:xfrm>
              <a:off x="969437" y="1493952"/>
              <a:ext cx="701125" cy="719268"/>
            </a:xfrm>
            <a:custGeom>
              <a:rect b="b" l="l" r="r" t="t"/>
              <a:pathLst>
                <a:path extrusionOk="0" h="18871" w="18395">
                  <a:moveTo>
                    <a:pt x="5043" y="0"/>
                  </a:moveTo>
                  <a:lnTo>
                    <a:pt x="1" y="18871"/>
                  </a:lnTo>
                  <a:lnTo>
                    <a:pt x="18394" y="11617"/>
                  </a:lnTo>
                  <a:lnTo>
                    <a:pt x="5043" y="0"/>
                  </a:lnTo>
                  <a:close/>
                </a:path>
              </a:pathLst>
            </a:custGeom>
            <a:solidFill>
              <a:srgbClr val="24125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1" name="Google Shape;2961;p3"/>
            <p:cNvSpPr/>
            <p:nvPr/>
          </p:nvSpPr>
          <p:spPr>
            <a:xfrm>
              <a:off x="969437" y="949375"/>
              <a:ext cx="701125" cy="1263855"/>
            </a:xfrm>
            <a:custGeom>
              <a:rect b="b" l="l" r="r" t="t"/>
              <a:pathLst>
                <a:path extrusionOk="0" h="33159" w="18395">
                  <a:moveTo>
                    <a:pt x="8554" y="0"/>
                  </a:moveTo>
                  <a:lnTo>
                    <a:pt x="5043" y="14288"/>
                  </a:lnTo>
                  <a:lnTo>
                    <a:pt x="1" y="33159"/>
                  </a:lnTo>
                  <a:lnTo>
                    <a:pt x="18394" y="25905"/>
                  </a:lnTo>
                  <a:close/>
                </a:path>
              </a:pathLst>
            </a:custGeom>
            <a:gradFill>
              <a:gsLst>
                <a:gs pos="0">
                  <a:schemeClr val="accent1"/>
                </a:gs>
                <a:gs pos="100000">
                  <a:schemeClr val="accent2"/>
                </a:gs>
              </a:gsLst>
              <a:lin ang="59999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2" name="Google Shape;2962;p3"/>
            <p:cNvSpPr/>
            <p:nvPr/>
          </p:nvSpPr>
          <p:spPr>
            <a:xfrm>
              <a:off x="279450" y="1498868"/>
              <a:ext cx="1471963" cy="348981"/>
            </a:xfrm>
            <a:custGeom>
              <a:rect b="b" l="l" r="r" t="t"/>
              <a:pathLst>
                <a:path extrusionOk="0" h="9156" w="38619">
                  <a:moveTo>
                    <a:pt x="37672" y="613"/>
                  </a:moveTo>
                  <a:cubicBezTo>
                    <a:pt x="37589" y="1865"/>
                    <a:pt x="36905" y="3003"/>
                    <a:pt x="35692" y="3576"/>
                  </a:cubicBezTo>
                  <a:cubicBezTo>
                    <a:pt x="33696" y="4521"/>
                    <a:pt x="31280" y="3828"/>
                    <a:pt x="29215" y="3536"/>
                  </a:cubicBezTo>
                  <a:cubicBezTo>
                    <a:pt x="24550" y="2875"/>
                    <a:pt x="19987" y="3020"/>
                    <a:pt x="15591" y="4860"/>
                  </a:cubicBezTo>
                  <a:cubicBezTo>
                    <a:pt x="13525" y="5724"/>
                    <a:pt x="11604" y="6943"/>
                    <a:pt x="9442" y="7577"/>
                  </a:cubicBezTo>
                  <a:cubicBezTo>
                    <a:pt x="7065" y="8273"/>
                    <a:pt x="4534" y="7474"/>
                    <a:pt x="2336" y="6344"/>
                  </a:cubicBezTo>
                  <a:cubicBezTo>
                    <a:pt x="996" y="5654"/>
                    <a:pt x="1" y="7761"/>
                    <a:pt x="1609" y="8297"/>
                  </a:cubicBezTo>
                  <a:cubicBezTo>
                    <a:pt x="3665" y="9155"/>
                    <a:pt x="6139" y="9137"/>
                    <a:pt x="8345" y="8765"/>
                  </a:cubicBezTo>
                  <a:cubicBezTo>
                    <a:pt x="10592" y="8387"/>
                    <a:pt x="12573" y="7288"/>
                    <a:pt x="14603" y="6314"/>
                  </a:cubicBezTo>
                  <a:cubicBezTo>
                    <a:pt x="16674" y="5320"/>
                    <a:pt x="18864" y="4589"/>
                    <a:pt x="21141" y="4256"/>
                  </a:cubicBezTo>
                  <a:cubicBezTo>
                    <a:pt x="23624" y="3894"/>
                    <a:pt x="26113" y="4041"/>
                    <a:pt x="28592" y="4376"/>
                  </a:cubicBezTo>
                  <a:cubicBezTo>
                    <a:pt x="30859" y="4683"/>
                    <a:pt x="33356" y="5393"/>
                    <a:pt x="35601" y="4602"/>
                  </a:cubicBezTo>
                  <a:cubicBezTo>
                    <a:pt x="37125" y="4067"/>
                    <a:pt x="38284" y="2783"/>
                    <a:pt x="38545" y="1172"/>
                  </a:cubicBezTo>
                  <a:cubicBezTo>
                    <a:pt x="38606" y="785"/>
                    <a:pt x="38619" y="391"/>
                    <a:pt x="38582" y="0"/>
                  </a:cubicBezTo>
                  <a:close/>
                </a:path>
              </a:pathLst>
            </a:custGeom>
            <a:solidFill>
              <a:srgbClr val="EECB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3" name="Google Shape;2963;p3"/>
            <p:cNvSpPr/>
            <p:nvPr/>
          </p:nvSpPr>
          <p:spPr>
            <a:xfrm>
              <a:off x="809927" y="571167"/>
              <a:ext cx="1003149" cy="895512"/>
            </a:xfrm>
            <a:custGeom>
              <a:rect b="b" l="l" r="r" t="t"/>
              <a:pathLst>
                <a:path extrusionOk="0" h="23495" w="26319">
                  <a:moveTo>
                    <a:pt x="2633" y="12973"/>
                  </a:moveTo>
                  <a:cubicBezTo>
                    <a:pt x="1275" y="13711"/>
                    <a:pt x="239" y="14919"/>
                    <a:pt x="99" y="16501"/>
                  </a:cubicBezTo>
                  <a:cubicBezTo>
                    <a:pt x="0" y="17617"/>
                    <a:pt x="368" y="18683"/>
                    <a:pt x="1086" y="19539"/>
                  </a:cubicBezTo>
                  <a:cubicBezTo>
                    <a:pt x="2571" y="21309"/>
                    <a:pt x="5071" y="22200"/>
                    <a:pt x="7297" y="22526"/>
                  </a:cubicBezTo>
                  <a:cubicBezTo>
                    <a:pt x="13911" y="23494"/>
                    <a:pt x="20546" y="19487"/>
                    <a:pt x="23701" y="13783"/>
                  </a:cubicBezTo>
                  <a:cubicBezTo>
                    <a:pt x="24939" y="11545"/>
                    <a:pt x="25602" y="9030"/>
                    <a:pt x="25772" y="6485"/>
                  </a:cubicBezTo>
                  <a:cubicBezTo>
                    <a:pt x="25856" y="5225"/>
                    <a:pt x="26319" y="167"/>
                    <a:pt x="24374" y="79"/>
                  </a:cubicBezTo>
                  <a:cubicBezTo>
                    <a:pt x="22633" y="0"/>
                    <a:pt x="23354" y="2391"/>
                    <a:pt x="23550" y="3310"/>
                  </a:cubicBezTo>
                  <a:cubicBezTo>
                    <a:pt x="24147" y="6093"/>
                    <a:pt x="24714" y="9141"/>
                    <a:pt x="23608" y="11875"/>
                  </a:cubicBezTo>
                  <a:cubicBezTo>
                    <a:pt x="22452" y="14733"/>
                    <a:pt x="20301" y="17237"/>
                    <a:pt x="17776" y="18977"/>
                  </a:cubicBezTo>
                  <a:cubicBezTo>
                    <a:pt x="13629" y="21835"/>
                    <a:pt x="7784" y="22872"/>
                    <a:pt x="3284" y="20188"/>
                  </a:cubicBezTo>
                  <a:cubicBezTo>
                    <a:pt x="2329" y="19618"/>
                    <a:pt x="1410" y="18791"/>
                    <a:pt x="1105" y="17685"/>
                  </a:cubicBezTo>
                  <a:cubicBezTo>
                    <a:pt x="634" y="15982"/>
                    <a:pt x="1700" y="14522"/>
                    <a:pt x="3147" y="13736"/>
                  </a:cubicBezTo>
                  <a:cubicBezTo>
                    <a:pt x="3667" y="13453"/>
                    <a:pt x="3149" y="12694"/>
                    <a:pt x="2633" y="12973"/>
                  </a:cubicBezTo>
                  <a:close/>
                </a:path>
              </a:pathLst>
            </a:custGeom>
            <a:solidFill>
              <a:srgbClr val="EECB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64" name="Google Shape;2964;p3"/>
          <p:cNvGrpSpPr/>
          <p:nvPr/>
        </p:nvGrpSpPr>
        <p:grpSpPr>
          <a:xfrm>
            <a:off x="6724283" y="3004537"/>
            <a:ext cx="310599" cy="294704"/>
            <a:chOff x="6724281" y="3004537"/>
            <a:chExt cx="310599" cy="294704"/>
          </a:xfrm>
        </p:grpSpPr>
        <p:sp>
          <p:nvSpPr>
            <p:cNvPr id="2965" name="Google Shape;2965;p3"/>
            <p:cNvSpPr/>
            <p:nvPr/>
          </p:nvSpPr>
          <p:spPr>
            <a:xfrm>
              <a:off x="6771315" y="3004537"/>
              <a:ext cx="263565" cy="242106"/>
            </a:xfrm>
            <a:custGeom>
              <a:rect b="b" l="l" r="r" t="t"/>
              <a:pathLst>
                <a:path extrusionOk="0" h="6352" w="6915">
                  <a:moveTo>
                    <a:pt x="0" y="838"/>
                  </a:moveTo>
                  <a:lnTo>
                    <a:pt x="749" y="1"/>
                  </a:lnTo>
                  <a:lnTo>
                    <a:pt x="6914" y="5515"/>
                  </a:lnTo>
                  <a:lnTo>
                    <a:pt x="6165" y="6352"/>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6" name="Google Shape;2966;p3"/>
            <p:cNvSpPr/>
            <p:nvPr/>
          </p:nvSpPr>
          <p:spPr>
            <a:xfrm>
              <a:off x="6724281" y="3057058"/>
              <a:ext cx="263603" cy="242183"/>
            </a:xfrm>
            <a:custGeom>
              <a:rect b="b" l="l" r="r" t="t"/>
              <a:pathLst>
                <a:path extrusionOk="0" h="6354" w="6916">
                  <a:moveTo>
                    <a:pt x="1" y="839"/>
                  </a:moveTo>
                  <a:lnTo>
                    <a:pt x="750" y="1"/>
                  </a:lnTo>
                  <a:lnTo>
                    <a:pt x="6916" y="5516"/>
                  </a:lnTo>
                  <a:lnTo>
                    <a:pt x="6167" y="6353"/>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67" name="Google Shape;2967;p3"/>
          <p:cNvGrpSpPr/>
          <p:nvPr/>
        </p:nvGrpSpPr>
        <p:grpSpPr>
          <a:xfrm>
            <a:off x="8005637" y="2529898"/>
            <a:ext cx="274389" cy="287882"/>
            <a:chOff x="8005637" y="2529896"/>
            <a:chExt cx="274389" cy="287882"/>
          </a:xfrm>
        </p:grpSpPr>
        <p:sp>
          <p:nvSpPr>
            <p:cNvPr id="2968" name="Google Shape;2968;p3"/>
            <p:cNvSpPr/>
            <p:nvPr/>
          </p:nvSpPr>
          <p:spPr>
            <a:xfrm>
              <a:off x="8005637" y="2529896"/>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9" name="Google Shape;2969;p3"/>
            <p:cNvSpPr/>
            <p:nvPr/>
          </p:nvSpPr>
          <p:spPr>
            <a:xfrm>
              <a:off x="8058159" y="2576891"/>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970" name="Google Shape;2970;p3"/>
          <p:cNvSpPr/>
          <p:nvPr/>
        </p:nvSpPr>
        <p:spPr>
          <a:xfrm>
            <a:off x="5908495" y="1481215"/>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1" name="Google Shape;2971;p3"/>
          <p:cNvSpPr/>
          <p:nvPr/>
        </p:nvSpPr>
        <p:spPr>
          <a:xfrm>
            <a:off x="6126488" y="1858061"/>
            <a:ext cx="78441" cy="78441"/>
          </a:xfrm>
          <a:custGeom>
            <a:rect b="b" l="l" r="r" t="t"/>
            <a:pathLst>
              <a:path extrusionOk="0" h="2058" w="2058">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972" name="Google Shape;2972;p3"/>
          <p:cNvGrpSpPr/>
          <p:nvPr/>
        </p:nvGrpSpPr>
        <p:grpSpPr>
          <a:xfrm rot="8945712">
            <a:off x="881265" y="497825"/>
            <a:ext cx="470500" cy="545601"/>
            <a:chOff x="5320111" y="1881293"/>
            <a:chExt cx="470512" cy="545615"/>
          </a:xfrm>
        </p:grpSpPr>
        <p:sp>
          <p:nvSpPr>
            <p:cNvPr id="2973" name="Google Shape;2973;p3"/>
            <p:cNvSpPr/>
            <p:nvPr/>
          </p:nvSpPr>
          <p:spPr>
            <a:xfrm>
              <a:off x="5587062" y="1881293"/>
              <a:ext cx="203557" cy="545107"/>
            </a:xfrm>
            <a:custGeom>
              <a:rect b="b" l="l" r="r" t="t"/>
              <a:pathLst>
                <a:path extrusionOk="0" h="14849" w="5545">
                  <a:moveTo>
                    <a:pt x="5544" y="14849"/>
                  </a:moveTo>
                  <a:lnTo>
                    <a:pt x="1" y="10375"/>
                  </a:lnTo>
                  <a:lnTo>
                    <a:pt x="3802" y="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4" name="Google Shape;2974;p3"/>
            <p:cNvSpPr/>
            <p:nvPr/>
          </p:nvSpPr>
          <p:spPr>
            <a:xfrm>
              <a:off x="5320111" y="1881293"/>
              <a:ext cx="406563" cy="380903"/>
            </a:xfrm>
            <a:custGeom>
              <a:rect b="b" l="l" r="r" t="t"/>
              <a:pathLst>
                <a:path extrusionOk="0" h="10376" w="11075">
                  <a:moveTo>
                    <a:pt x="11074" y="0"/>
                  </a:moveTo>
                  <a:lnTo>
                    <a:pt x="7273" y="10375"/>
                  </a:lnTo>
                  <a:lnTo>
                    <a:pt x="1" y="10138"/>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5" name="Google Shape;2975;p3"/>
            <p:cNvSpPr/>
            <p:nvPr/>
          </p:nvSpPr>
          <p:spPr>
            <a:xfrm>
              <a:off x="5320111" y="2253453"/>
              <a:ext cx="470512" cy="173455"/>
            </a:xfrm>
            <a:custGeom>
              <a:rect b="b" l="l" r="r" t="t"/>
              <a:pathLst>
                <a:path extrusionOk="0" h="4725" w="12817">
                  <a:moveTo>
                    <a:pt x="1" y="0"/>
                  </a:moveTo>
                  <a:lnTo>
                    <a:pt x="7273" y="237"/>
                  </a:lnTo>
                  <a:lnTo>
                    <a:pt x="12816" y="4711"/>
                  </a:lnTo>
                  <a:lnTo>
                    <a:pt x="5673" y="472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976" name="Google Shape;2976;p3"/>
          <p:cNvGrpSpPr/>
          <p:nvPr/>
        </p:nvGrpSpPr>
        <p:grpSpPr>
          <a:xfrm>
            <a:off x="1458623" y="748695"/>
            <a:ext cx="315323" cy="376981"/>
            <a:chOff x="4040314" y="1769061"/>
            <a:chExt cx="315323" cy="376981"/>
          </a:xfrm>
        </p:grpSpPr>
        <p:sp>
          <p:nvSpPr>
            <p:cNvPr id="2977" name="Google Shape;2977;p3"/>
            <p:cNvSpPr/>
            <p:nvPr/>
          </p:nvSpPr>
          <p:spPr>
            <a:xfrm>
              <a:off x="4040314" y="1769061"/>
              <a:ext cx="132487" cy="376981"/>
            </a:xfrm>
            <a:custGeom>
              <a:rect b="b" l="l" r="r" t="t"/>
              <a:pathLst>
                <a:path extrusionOk="0" h="10235" w="3597">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8" name="Google Shape;2978;p3"/>
            <p:cNvSpPr/>
            <p:nvPr/>
          </p:nvSpPr>
          <p:spPr>
            <a:xfrm>
              <a:off x="4060093" y="1890752"/>
              <a:ext cx="295544" cy="255286"/>
            </a:xfrm>
            <a:custGeom>
              <a:rect b="b" l="l" r="r" t="t"/>
              <a:pathLst>
                <a:path extrusionOk="0" h="6931" w="8024">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9" name="Google Shape;2979;p3"/>
            <p:cNvSpPr/>
            <p:nvPr/>
          </p:nvSpPr>
          <p:spPr>
            <a:xfrm>
              <a:off x="4040314" y="1769061"/>
              <a:ext cx="315323" cy="139558"/>
            </a:xfrm>
            <a:custGeom>
              <a:rect b="b" l="l" r="r" t="t"/>
              <a:pathLst>
                <a:path extrusionOk="0" h="3789" w="8561">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980" name="Google Shape;2980;p3"/>
          <p:cNvSpPr/>
          <p:nvPr/>
        </p:nvSpPr>
        <p:spPr>
          <a:xfrm>
            <a:off x="7712293" y="4060888"/>
            <a:ext cx="218018" cy="218018"/>
          </a:xfrm>
          <a:custGeom>
            <a:rect b="b" l="l" r="r" t="t"/>
            <a:pathLst>
              <a:path extrusionOk="0" h="5720" w="5720">
                <a:moveTo>
                  <a:pt x="5720" y="2860"/>
                </a:moveTo>
                <a:cubicBezTo>
                  <a:pt x="5720" y="4440"/>
                  <a:pt x="4439" y="5719"/>
                  <a:pt x="2860" y="5719"/>
                </a:cubicBezTo>
                <a:cubicBezTo>
                  <a:pt x="1281" y="5719"/>
                  <a:pt x="0" y="4440"/>
                  <a:pt x="0" y="2860"/>
                </a:cubicBezTo>
                <a:cubicBezTo>
                  <a:pt x="0" y="1281"/>
                  <a:pt x="1281" y="1"/>
                  <a:pt x="2860" y="1"/>
                </a:cubicBezTo>
                <a:cubicBezTo>
                  <a:pt x="4439" y="1"/>
                  <a:pt x="5720" y="1281"/>
                  <a:pt x="5720" y="2860"/>
                </a:cubicBezTo>
                <a:close/>
              </a:path>
            </a:pathLst>
          </a:custGeom>
          <a:gradFill>
            <a:gsLst>
              <a:gs pos="0">
                <a:schemeClr val="accent3"/>
              </a:gs>
              <a:gs pos="100000">
                <a:schemeClr val="accent4"/>
              </a:gs>
            </a:gsLst>
            <a:lin ang="5400012"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1" name="Google Shape;2981;p3"/>
          <p:cNvSpPr/>
          <p:nvPr/>
        </p:nvSpPr>
        <p:spPr>
          <a:xfrm>
            <a:off x="8005630" y="4190098"/>
            <a:ext cx="376994" cy="376994"/>
          </a:xfrm>
          <a:custGeom>
            <a:rect b="b" l="l" r="r" t="t"/>
            <a:pathLst>
              <a:path extrusionOk="0" h="5671" w="5671">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982" name="Google Shape;2982;p3"/>
          <p:cNvGrpSpPr/>
          <p:nvPr/>
        </p:nvGrpSpPr>
        <p:grpSpPr>
          <a:xfrm rot="2395509">
            <a:off x="1042625" y="1261798"/>
            <a:ext cx="274395" cy="287888"/>
            <a:chOff x="2772212" y="2822146"/>
            <a:chExt cx="274389" cy="287882"/>
          </a:xfrm>
        </p:grpSpPr>
        <p:sp>
          <p:nvSpPr>
            <p:cNvPr id="2983" name="Google Shape;2983;p3"/>
            <p:cNvSpPr/>
            <p:nvPr/>
          </p:nvSpPr>
          <p:spPr>
            <a:xfrm>
              <a:off x="2772212" y="2822146"/>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4" name="Google Shape;2984;p3"/>
            <p:cNvSpPr/>
            <p:nvPr/>
          </p:nvSpPr>
          <p:spPr>
            <a:xfrm>
              <a:off x="2824734" y="2869141"/>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1" name="Shape 3311"/>
        <p:cNvGrpSpPr/>
        <p:nvPr/>
      </p:nvGrpSpPr>
      <p:grpSpPr>
        <a:xfrm>
          <a:off x="0" y="0"/>
          <a:ext cx="0" cy="0"/>
          <a:chOff x="0" y="0"/>
          <a:chExt cx="0" cy="0"/>
        </a:xfrm>
      </p:grpSpPr>
      <p:sp>
        <p:nvSpPr>
          <p:cNvPr id="3312" name="Google Shape;3312;p29"/>
          <p:cNvSpPr txBox="1"/>
          <p:nvPr>
            <p:ph idx="1" type="body"/>
          </p:nvPr>
        </p:nvSpPr>
        <p:spPr>
          <a:xfrm>
            <a:off x="3698710" y="1120301"/>
            <a:ext cx="5445300" cy="32859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US" sz="2200"/>
              <a:t>Credit for the oldest mass medium goes to the newspaper. Newspapers were the first to reach a mass audience, ultimately serving all classes. News sheets and reports published by various governments  are among the first known examples of publications giving rise to the modern newspaper.</a:t>
            </a:r>
            <a:endParaRPr sz="2200"/>
          </a:p>
          <a:p>
            <a:pPr indent="0" lvl="0" marL="0" rtl="0" algn="ctr">
              <a:lnSpc>
                <a:spcPct val="115000"/>
              </a:lnSpc>
              <a:spcBef>
                <a:spcPts val="0"/>
              </a:spcBef>
              <a:spcAft>
                <a:spcPts val="0"/>
              </a:spcAft>
              <a:buNone/>
            </a:pPr>
            <a:r>
              <a:t/>
            </a:r>
            <a:endParaRPr sz="2200"/>
          </a:p>
        </p:txBody>
      </p:sp>
      <p:sp>
        <p:nvSpPr>
          <p:cNvPr id="3313" name="Google Shape;3313;p29"/>
          <p:cNvSpPr txBox="1"/>
          <p:nvPr>
            <p:ph type="title"/>
          </p:nvPr>
        </p:nvSpPr>
        <p:spPr>
          <a:xfrm>
            <a:off x="85525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NEWSPAPER</a:t>
            </a:r>
            <a:endParaRPr/>
          </a:p>
        </p:txBody>
      </p:sp>
      <p:sp>
        <p:nvSpPr>
          <p:cNvPr id="3314" name="Google Shape;3314;p29"/>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15" name="Google Shape;3315;p29"/>
          <p:cNvPicPr preferRelativeResize="0"/>
          <p:nvPr/>
        </p:nvPicPr>
        <p:blipFill>
          <a:blip r:embed="rId3">
            <a:alphaModFix/>
          </a:blip>
          <a:stretch>
            <a:fillRect/>
          </a:stretch>
        </p:blipFill>
        <p:spPr>
          <a:xfrm>
            <a:off x="186981" y="1333550"/>
            <a:ext cx="3301875" cy="2476406"/>
          </a:xfrm>
          <a:prstGeom prst="rect">
            <a:avLst/>
          </a:prstGeom>
          <a:noFill/>
          <a:ln>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9" name="Shape 3319"/>
        <p:cNvGrpSpPr/>
        <p:nvPr/>
      </p:nvGrpSpPr>
      <p:grpSpPr>
        <a:xfrm>
          <a:off x="0" y="0"/>
          <a:ext cx="0" cy="0"/>
          <a:chOff x="0" y="0"/>
          <a:chExt cx="0" cy="0"/>
        </a:xfrm>
      </p:grpSpPr>
      <p:sp>
        <p:nvSpPr>
          <p:cNvPr id="3320" name="Google Shape;3320;p30"/>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TELEVISION</a:t>
            </a:r>
            <a:endParaRPr/>
          </a:p>
        </p:txBody>
      </p:sp>
      <p:sp>
        <p:nvSpPr>
          <p:cNvPr id="3321" name="Google Shape;3321;p30"/>
          <p:cNvSpPr txBox="1"/>
          <p:nvPr>
            <p:ph idx="1" type="body"/>
          </p:nvPr>
        </p:nvSpPr>
        <p:spPr>
          <a:xfrm>
            <a:off x="-292338" y="1173000"/>
            <a:ext cx="4545600" cy="2797500"/>
          </a:xfrm>
          <a:prstGeom prst="rect">
            <a:avLst/>
          </a:prstGeom>
          <a:noFill/>
          <a:ln>
            <a:noFill/>
          </a:ln>
        </p:spPr>
        <p:txBody>
          <a:bodyPr anchorCtr="0" anchor="t" bIns="0" lIns="0" spcFirstLastPara="1" rIns="0" wrap="square" tIns="0">
            <a:noAutofit/>
          </a:bodyPr>
          <a:lstStyle/>
          <a:p>
            <a:pPr indent="0" lvl="0" marL="455293" rtl="0" algn="ctr">
              <a:lnSpc>
                <a:spcPct val="115000"/>
              </a:lnSpc>
              <a:spcBef>
                <a:spcPts val="0"/>
              </a:spcBef>
              <a:spcAft>
                <a:spcPts val="0"/>
              </a:spcAft>
              <a:buNone/>
            </a:pPr>
            <a:r>
              <a:rPr lang="en-US" sz="2000"/>
              <a:t>The most convenient and latest source to gather news across the globe. It broadcasts informational contents, like news, sports events, movies and documentaries. It allows us to hear and view the event or any happening in another corner of the country. </a:t>
            </a:r>
            <a:endParaRPr sz="2000"/>
          </a:p>
        </p:txBody>
      </p:sp>
      <p:sp>
        <p:nvSpPr>
          <p:cNvPr id="3322" name="Google Shape;3322;p30"/>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23" name="Google Shape;3323;p30"/>
          <p:cNvPicPr preferRelativeResize="0"/>
          <p:nvPr/>
        </p:nvPicPr>
        <p:blipFill>
          <a:blip r:embed="rId3">
            <a:alphaModFix/>
          </a:blip>
          <a:stretch>
            <a:fillRect/>
          </a:stretch>
        </p:blipFill>
        <p:spPr>
          <a:xfrm>
            <a:off x="4712084" y="1288350"/>
            <a:ext cx="4158307" cy="2949799"/>
          </a:xfrm>
          <a:prstGeom prst="rect">
            <a:avLst/>
          </a:prstGeom>
          <a:noFill/>
          <a:ln>
            <a:noFill/>
          </a:ln>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31"/>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PRESS RELEASE</a:t>
            </a:r>
            <a:endParaRPr/>
          </a:p>
        </p:txBody>
      </p:sp>
      <p:sp>
        <p:nvSpPr>
          <p:cNvPr id="3329" name="Google Shape;3329;p31"/>
          <p:cNvSpPr txBox="1"/>
          <p:nvPr>
            <p:ph idx="1" type="body"/>
          </p:nvPr>
        </p:nvSpPr>
        <p:spPr>
          <a:xfrm>
            <a:off x="0" y="1157500"/>
            <a:ext cx="4890600" cy="3211500"/>
          </a:xfrm>
          <a:prstGeom prst="rect">
            <a:avLst/>
          </a:prstGeom>
          <a:noFill/>
          <a:ln>
            <a:noFill/>
          </a:ln>
        </p:spPr>
        <p:txBody>
          <a:bodyPr anchorCtr="0" anchor="ctr" bIns="0" lIns="0" spcFirstLastPara="1" rIns="0" wrap="square" tIns="0">
            <a:noAutofit/>
          </a:bodyPr>
          <a:lstStyle/>
          <a:p>
            <a:pPr indent="0" lvl="0" marL="455293" rtl="0" algn="l">
              <a:lnSpc>
                <a:spcPct val="115000"/>
              </a:lnSpc>
              <a:spcBef>
                <a:spcPts val="0"/>
              </a:spcBef>
              <a:spcAft>
                <a:spcPts val="0"/>
              </a:spcAft>
              <a:buNone/>
            </a:pPr>
            <a:r>
              <a:rPr lang="en-US" sz="1800"/>
              <a:t>A press release is an </a:t>
            </a:r>
            <a:r>
              <a:rPr b="1" lang="en-US" sz="1800"/>
              <a:t>official statement delivered</a:t>
            </a:r>
            <a:r>
              <a:rPr lang="en-US" sz="1800"/>
              <a:t> to members of the news media for the purpose of providing information, creating an official statement, or making an announcement directed for public release. Press releases are also considered a primary source because they are original informants for information. </a:t>
            </a:r>
            <a:endParaRPr sz="1800"/>
          </a:p>
          <a:p>
            <a:pPr indent="0" lvl="0" marL="455293" rtl="0" algn="l">
              <a:lnSpc>
                <a:spcPct val="115000"/>
              </a:lnSpc>
              <a:spcBef>
                <a:spcPts val="0"/>
              </a:spcBef>
              <a:spcAft>
                <a:spcPts val="0"/>
              </a:spcAft>
              <a:buNone/>
            </a:pPr>
            <a:r>
              <a:t/>
            </a:r>
            <a:endParaRPr sz="1800"/>
          </a:p>
        </p:txBody>
      </p:sp>
      <p:sp>
        <p:nvSpPr>
          <p:cNvPr id="3330" name="Google Shape;3330;p31"/>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31" name="Google Shape;3331;p31"/>
          <p:cNvPicPr preferRelativeResize="0"/>
          <p:nvPr/>
        </p:nvPicPr>
        <p:blipFill>
          <a:blip r:embed="rId3">
            <a:alphaModFix/>
          </a:blip>
          <a:stretch>
            <a:fillRect/>
          </a:stretch>
        </p:blipFill>
        <p:spPr>
          <a:xfrm>
            <a:off x="5605394" y="840950"/>
            <a:ext cx="3360876" cy="3461601"/>
          </a:xfrm>
          <a:prstGeom prst="rect">
            <a:avLst/>
          </a:prstGeom>
          <a:noFill/>
          <a:ln>
            <a:noFill/>
          </a:ln>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sp>
        <p:nvSpPr>
          <p:cNvPr id="3336" name="Google Shape;3336;p32"/>
          <p:cNvSpPr txBox="1"/>
          <p:nvPr>
            <p:ph type="title"/>
          </p:nvPr>
        </p:nvSpPr>
        <p:spPr>
          <a:xfrm>
            <a:off x="855300" y="0"/>
            <a:ext cx="7433400" cy="81915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HANDOUTS</a:t>
            </a:r>
            <a:endParaRPr/>
          </a:p>
        </p:txBody>
      </p:sp>
      <p:sp>
        <p:nvSpPr>
          <p:cNvPr id="3337" name="Google Shape;3337;p32"/>
          <p:cNvSpPr txBox="1"/>
          <p:nvPr>
            <p:ph idx="1" type="body"/>
          </p:nvPr>
        </p:nvSpPr>
        <p:spPr>
          <a:xfrm>
            <a:off x="-330949" y="1232900"/>
            <a:ext cx="6260400" cy="32766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0"/>
              </a:spcBef>
              <a:spcAft>
                <a:spcPts val="0"/>
              </a:spcAft>
              <a:buNone/>
            </a:pPr>
            <a:r>
              <a:rPr lang="en-US"/>
              <a:t>Handouts are released on a variety of subjects like the daily proceedings of various ministries or departments. </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rPr b="1" lang="en-US"/>
              <a:t>What is handouts?</a:t>
            </a:r>
            <a:endParaRPr b="1"/>
          </a:p>
          <a:p>
            <a:pPr indent="0" lvl="0" marL="457200" rtl="0" algn="l">
              <a:lnSpc>
                <a:spcPct val="115000"/>
              </a:lnSpc>
              <a:spcBef>
                <a:spcPts val="0"/>
              </a:spcBef>
              <a:spcAft>
                <a:spcPts val="0"/>
              </a:spcAft>
              <a:buNone/>
            </a:pPr>
            <a:r>
              <a:rPr lang="en-US"/>
              <a:t>A handout is something that’s given to a person in need a useful handout for someone who doesn’t have a home might be food , money or a clothing</a:t>
            </a:r>
            <a:endParaRPr/>
          </a:p>
          <a:p>
            <a:pPr indent="0" lvl="0" marL="457200" rtl="0" algn="l">
              <a:lnSpc>
                <a:spcPct val="115000"/>
              </a:lnSpc>
              <a:spcBef>
                <a:spcPts val="0"/>
              </a:spcBef>
              <a:spcAft>
                <a:spcPts val="0"/>
              </a:spcAft>
              <a:buNone/>
            </a:pPr>
            <a:r>
              <a:t/>
            </a:r>
            <a:endParaRPr/>
          </a:p>
        </p:txBody>
      </p:sp>
      <p:sp>
        <p:nvSpPr>
          <p:cNvPr id="3338" name="Google Shape;3338;p32"/>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39" name="Google Shape;3339;p32"/>
          <p:cNvPicPr preferRelativeResize="0"/>
          <p:nvPr/>
        </p:nvPicPr>
        <p:blipFill>
          <a:blip r:embed="rId3">
            <a:alphaModFix/>
          </a:blip>
          <a:stretch>
            <a:fillRect/>
          </a:stretch>
        </p:blipFill>
        <p:spPr>
          <a:xfrm>
            <a:off x="5929450" y="1354050"/>
            <a:ext cx="3027574" cy="2568425"/>
          </a:xfrm>
          <a:prstGeom prst="rect">
            <a:avLst/>
          </a:prstGeom>
          <a:noFill/>
          <a:ln>
            <a:noFill/>
          </a:ln>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3" name="Shape 3343"/>
        <p:cNvGrpSpPr/>
        <p:nvPr/>
      </p:nvGrpSpPr>
      <p:grpSpPr>
        <a:xfrm>
          <a:off x="0" y="0"/>
          <a:ext cx="0" cy="0"/>
          <a:chOff x="0" y="0"/>
          <a:chExt cx="0" cy="0"/>
        </a:xfrm>
      </p:grpSpPr>
      <p:sp>
        <p:nvSpPr>
          <p:cNvPr id="3344" name="Google Shape;3344;p33"/>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PRESS STATEMENT</a:t>
            </a:r>
            <a:endParaRPr/>
          </a:p>
        </p:txBody>
      </p:sp>
      <p:sp>
        <p:nvSpPr>
          <p:cNvPr id="3345" name="Google Shape;3345;p33"/>
          <p:cNvSpPr txBox="1"/>
          <p:nvPr>
            <p:ph idx="1" type="body"/>
          </p:nvPr>
        </p:nvSpPr>
        <p:spPr>
          <a:xfrm>
            <a:off x="150000" y="1017000"/>
            <a:ext cx="3674400" cy="3604800"/>
          </a:xfrm>
          <a:prstGeom prst="rect">
            <a:avLst/>
          </a:prstGeom>
          <a:noFill/>
          <a:ln>
            <a:noFill/>
          </a:ln>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900"/>
          </a:p>
          <a:p>
            <a:pPr indent="0" lvl="0" marL="0" rtl="0" algn="l">
              <a:lnSpc>
                <a:spcPct val="115000"/>
              </a:lnSpc>
              <a:spcBef>
                <a:spcPts val="0"/>
              </a:spcBef>
              <a:spcAft>
                <a:spcPts val="0"/>
              </a:spcAft>
              <a:buSzPts val="2000"/>
              <a:buNone/>
            </a:pPr>
            <a:r>
              <a:rPr b="1" lang="en-US" sz="1900"/>
              <a:t>What is press statement?</a:t>
            </a:r>
            <a:endParaRPr sz="1900"/>
          </a:p>
          <a:p>
            <a:pPr indent="0" lvl="0" marL="457200" rtl="0" algn="l">
              <a:lnSpc>
                <a:spcPct val="115000"/>
              </a:lnSpc>
              <a:spcBef>
                <a:spcPts val="0"/>
              </a:spcBef>
              <a:spcAft>
                <a:spcPts val="0"/>
              </a:spcAft>
              <a:buNone/>
            </a:pPr>
            <a:r>
              <a:rPr lang="en-US" sz="1900"/>
              <a:t>A press statement is utilized for a reactional statement. in other words, if an event has taken place and an EMB wants to make a public comment on it , this would be done in the further of a statement.</a:t>
            </a:r>
            <a:endParaRPr sz="1900"/>
          </a:p>
          <a:p>
            <a:pPr indent="-228600" lvl="0" marL="457200" rtl="0" algn="l">
              <a:lnSpc>
                <a:spcPct val="115000"/>
              </a:lnSpc>
              <a:spcBef>
                <a:spcPts val="0"/>
              </a:spcBef>
              <a:spcAft>
                <a:spcPts val="0"/>
              </a:spcAft>
              <a:buSzPts val="2000"/>
              <a:buNone/>
            </a:pPr>
            <a:r>
              <a:t/>
            </a:r>
            <a:endParaRPr sz="1900"/>
          </a:p>
        </p:txBody>
      </p:sp>
      <p:sp>
        <p:nvSpPr>
          <p:cNvPr id="3346" name="Google Shape;3346;p33"/>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sp>
        <p:nvSpPr>
          <p:cNvPr id="3347" name="Google Shape;3347;p33"/>
          <p:cNvSpPr txBox="1"/>
          <p:nvPr/>
        </p:nvSpPr>
        <p:spPr>
          <a:xfrm>
            <a:off x="1985632" y="310338"/>
            <a:ext cx="73152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erriweather Sans"/>
              <a:ea typeface="Merriweather Sans"/>
              <a:cs typeface="Merriweather Sans"/>
              <a:sym typeface="Merriweather Sans"/>
            </a:endParaRPr>
          </a:p>
        </p:txBody>
      </p:sp>
      <p:sp>
        <p:nvSpPr>
          <p:cNvPr id="3348" name="Google Shape;3348;p33"/>
          <p:cNvSpPr txBox="1"/>
          <p:nvPr/>
        </p:nvSpPr>
        <p:spPr>
          <a:xfrm>
            <a:off x="4844720" y="3355843"/>
            <a:ext cx="3983700" cy="102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latin typeface="Merriweather Sans"/>
                <a:ea typeface="Merriweather Sans"/>
                <a:cs typeface="Merriweather Sans"/>
                <a:sym typeface="Merriweather Sans"/>
              </a:rPr>
              <a:t>The information given to the media by known or authorized people is called press statement. </a:t>
            </a:r>
            <a:endParaRPr b="1" sz="1800">
              <a:latin typeface="Merriweather Sans"/>
              <a:ea typeface="Merriweather Sans"/>
              <a:cs typeface="Merriweather Sans"/>
              <a:sym typeface="Merriweather Sans"/>
            </a:endParaRPr>
          </a:p>
        </p:txBody>
      </p:sp>
      <p:pic>
        <p:nvPicPr>
          <p:cNvPr id="3349" name="Google Shape;3349;p33"/>
          <p:cNvPicPr preferRelativeResize="0"/>
          <p:nvPr/>
        </p:nvPicPr>
        <p:blipFill>
          <a:blip r:embed="rId3">
            <a:alphaModFix/>
          </a:blip>
          <a:stretch>
            <a:fillRect/>
          </a:stretch>
        </p:blipFill>
        <p:spPr>
          <a:xfrm>
            <a:off x="5258438" y="1149138"/>
            <a:ext cx="3156270" cy="2206716"/>
          </a:xfrm>
          <a:prstGeom prst="rect">
            <a:avLst/>
          </a:prstGeom>
          <a:noFill/>
          <a:ln>
            <a:noFill/>
          </a:ln>
        </p:spPr>
      </p:pic>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3" name="Shape 3353"/>
        <p:cNvGrpSpPr/>
        <p:nvPr/>
      </p:nvGrpSpPr>
      <p:grpSpPr>
        <a:xfrm>
          <a:off x="0" y="0"/>
          <a:ext cx="0" cy="0"/>
          <a:chOff x="0" y="0"/>
          <a:chExt cx="0" cy="0"/>
        </a:xfrm>
      </p:grpSpPr>
      <p:sp>
        <p:nvSpPr>
          <p:cNvPr id="3354" name="Google Shape;3354;p34"/>
          <p:cNvSpPr txBox="1"/>
          <p:nvPr>
            <p:ph type="title"/>
          </p:nvPr>
        </p:nvSpPr>
        <p:spPr>
          <a:xfrm>
            <a:off x="855300" y="0"/>
            <a:ext cx="7433400" cy="1017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2400"/>
              <a:buNone/>
            </a:pPr>
            <a:r>
              <a:rPr lang="en-US"/>
              <a:t>POLICE STATION</a:t>
            </a:r>
            <a:endParaRPr/>
          </a:p>
        </p:txBody>
      </p:sp>
      <p:sp>
        <p:nvSpPr>
          <p:cNvPr id="3355" name="Google Shape;3355;p34"/>
          <p:cNvSpPr txBox="1"/>
          <p:nvPr>
            <p:ph idx="1" type="body"/>
          </p:nvPr>
        </p:nvSpPr>
        <p:spPr>
          <a:xfrm>
            <a:off x="173729" y="921931"/>
            <a:ext cx="4002900" cy="3083100"/>
          </a:xfrm>
          <a:prstGeom prst="rect">
            <a:avLst/>
          </a:prstGeom>
          <a:noFill/>
          <a:ln>
            <a:noFill/>
          </a:ln>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None/>
            </a:pPr>
            <a:r>
              <a:t/>
            </a:r>
            <a:endParaRPr sz="1500"/>
          </a:p>
          <a:p>
            <a:pPr indent="0" lvl="0" marL="457200" rtl="0" algn="l">
              <a:lnSpc>
                <a:spcPct val="115000"/>
              </a:lnSpc>
              <a:spcBef>
                <a:spcPts val="0"/>
              </a:spcBef>
              <a:spcAft>
                <a:spcPts val="0"/>
              </a:spcAft>
              <a:buNone/>
            </a:pPr>
            <a:r>
              <a:rPr lang="en-US" sz="1500"/>
              <a:t>Journalists heavily depend on public as the accept and authoritative source of information relating to crime . lately , police has evolved into a key institution due to its expansion and centralisation also, journalists acknowledge a steady need of people for stories relating to crime and punishment and the continual flow of accounts of individual crimes from the police station provides cheap news content</a:t>
            </a:r>
            <a:endParaRPr b="1" sz="1500"/>
          </a:p>
          <a:p>
            <a:pPr indent="-228600" lvl="0" marL="457200" rtl="0" algn="l">
              <a:lnSpc>
                <a:spcPct val="115000"/>
              </a:lnSpc>
              <a:spcBef>
                <a:spcPts val="0"/>
              </a:spcBef>
              <a:spcAft>
                <a:spcPts val="0"/>
              </a:spcAft>
              <a:buSzPts val="2000"/>
              <a:buNone/>
            </a:pPr>
            <a:r>
              <a:t/>
            </a:r>
            <a:endParaRPr sz="1500"/>
          </a:p>
        </p:txBody>
      </p:sp>
      <p:sp>
        <p:nvSpPr>
          <p:cNvPr id="3356" name="Google Shape;3356;p34"/>
          <p:cNvSpPr txBox="1"/>
          <p:nvPr>
            <p:ph idx="12" type="sldNum"/>
          </p:nvPr>
        </p:nvSpPr>
        <p:spPr>
          <a:xfrm>
            <a:off x="3923800" y="4509500"/>
            <a:ext cx="1296300" cy="5121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300"/>
              <a:buNone/>
            </a:pPr>
            <a:fld id="{00000000-1234-1234-1234-123412341234}" type="slidenum">
              <a:rPr lang="en-US"/>
              <a:t>‹#›</a:t>
            </a:fld>
            <a:endParaRPr/>
          </a:p>
        </p:txBody>
      </p:sp>
      <p:pic>
        <p:nvPicPr>
          <p:cNvPr id="3357" name="Google Shape;3357;p34"/>
          <p:cNvPicPr preferRelativeResize="0"/>
          <p:nvPr/>
        </p:nvPicPr>
        <p:blipFill>
          <a:blip r:embed="rId3">
            <a:alphaModFix/>
          </a:blip>
          <a:stretch>
            <a:fillRect/>
          </a:stretch>
        </p:blipFill>
        <p:spPr>
          <a:xfrm>
            <a:off x="4979550" y="1169400"/>
            <a:ext cx="3788151" cy="2964399"/>
          </a:xfrm>
          <a:prstGeom prst="rect">
            <a:avLst/>
          </a:prstGeom>
          <a:noFill/>
          <a:ln>
            <a:noFill/>
          </a:ln>
        </p:spPr>
      </p:pic>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1" name="Shape 3361"/>
        <p:cNvGrpSpPr/>
        <p:nvPr/>
      </p:nvGrpSpPr>
      <p:grpSpPr>
        <a:xfrm>
          <a:off x="0" y="0"/>
          <a:ext cx="0" cy="0"/>
          <a:chOff x="0" y="0"/>
          <a:chExt cx="0" cy="0"/>
        </a:xfrm>
      </p:grpSpPr>
      <p:sp>
        <p:nvSpPr>
          <p:cNvPr id="3362" name="Google Shape;3362;p35"/>
          <p:cNvSpPr txBox="1"/>
          <p:nvPr>
            <p:ph type="ctrTitle"/>
          </p:nvPr>
        </p:nvSpPr>
        <p:spPr>
          <a:xfrm>
            <a:off x="1447800" y="1200151"/>
            <a:ext cx="6270922" cy="2617202"/>
          </a:xfrm>
          <a:prstGeom prst="rect">
            <a:avLst/>
          </a:prstGeom>
          <a:noFill/>
          <a:ln>
            <a:noFill/>
          </a:ln>
        </p:spPr>
        <p:txBody>
          <a:bodyPr anchorCtr="0" anchor="b" bIns="34275" lIns="68325" spcFirstLastPara="1" rIns="68325" wrap="square" tIns="34275">
            <a:noAutofit/>
          </a:bodyPr>
          <a:lstStyle/>
          <a:p>
            <a:pPr indent="0" lvl="0" marL="0" rtl="0" algn="ctr">
              <a:lnSpc>
                <a:spcPct val="89000"/>
              </a:lnSpc>
              <a:spcBef>
                <a:spcPts val="0"/>
              </a:spcBef>
              <a:spcAft>
                <a:spcPts val="0"/>
              </a:spcAft>
              <a:buClr>
                <a:schemeClr val="dk2"/>
              </a:buClr>
              <a:buSzPts val="5400"/>
              <a:buFont typeface="Libre Franklin"/>
              <a:buNone/>
            </a:pPr>
            <a:r>
              <a:rPr lang="en-US"/>
              <a:t> </a:t>
            </a:r>
            <a:r>
              <a:rPr lang="en-US">
                <a:latin typeface="Arial"/>
                <a:ea typeface="Arial"/>
                <a:cs typeface="Arial"/>
                <a:sym typeface="Arial"/>
              </a:rPr>
              <a:t>USE OF ARCHIVES AS A SOURCE IN JOURNALISM</a:t>
            </a:r>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6" name="Shape 3366"/>
        <p:cNvGrpSpPr/>
        <p:nvPr/>
      </p:nvGrpSpPr>
      <p:grpSpPr>
        <a:xfrm>
          <a:off x="0" y="0"/>
          <a:ext cx="0" cy="0"/>
          <a:chOff x="0" y="0"/>
          <a:chExt cx="0" cy="0"/>
        </a:xfrm>
      </p:grpSpPr>
      <p:sp>
        <p:nvSpPr>
          <p:cNvPr id="3367" name="Google Shape;3367;p36"/>
          <p:cNvSpPr txBox="1"/>
          <p:nvPr>
            <p:ph type="title"/>
          </p:nvPr>
        </p:nvSpPr>
        <p:spPr>
          <a:xfrm>
            <a:off x="1028700" y="514352"/>
            <a:ext cx="7200900" cy="1114425"/>
          </a:xfrm>
          <a:prstGeom prst="rect">
            <a:avLst/>
          </a:prstGeom>
          <a:noFill/>
          <a:ln>
            <a:noFill/>
          </a:ln>
        </p:spPr>
        <p:txBody>
          <a:bodyPr anchorCtr="0" anchor="t" bIns="34275" lIns="68325" spcFirstLastPara="1" rIns="68325" wrap="square" tIns="34275">
            <a:normAutofit/>
          </a:bodyPr>
          <a:lstStyle/>
          <a:p>
            <a:pPr indent="0" lvl="0" marL="0" rtl="0" algn="l">
              <a:lnSpc>
                <a:spcPct val="89000"/>
              </a:lnSpc>
              <a:spcBef>
                <a:spcPts val="0"/>
              </a:spcBef>
              <a:spcAft>
                <a:spcPts val="0"/>
              </a:spcAft>
              <a:buClr>
                <a:schemeClr val="dk2"/>
              </a:buClr>
              <a:buSzPts val="3300"/>
              <a:buFont typeface="Libre Franklin"/>
              <a:buNone/>
            </a:pPr>
            <a:r>
              <a:rPr b="1" i="1" lang="en-US" u="sng"/>
              <a:t>WHAT IS ARCHIVE?</a:t>
            </a:r>
            <a:endParaRPr/>
          </a:p>
        </p:txBody>
      </p:sp>
      <p:sp>
        <p:nvSpPr>
          <p:cNvPr id="3368" name="Google Shape;3368;p36"/>
          <p:cNvSpPr txBox="1"/>
          <p:nvPr>
            <p:ph idx="1" type="body"/>
          </p:nvPr>
        </p:nvSpPr>
        <p:spPr>
          <a:xfrm>
            <a:off x="1028700" y="1714500"/>
            <a:ext cx="7200900" cy="2686050"/>
          </a:xfrm>
          <a:prstGeom prst="rect">
            <a:avLst/>
          </a:prstGeom>
          <a:noFill/>
          <a:ln>
            <a:noFill/>
          </a:ln>
        </p:spPr>
        <p:txBody>
          <a:bodyPr anchorCtr="0" anchor="t" bIns="34275" lIns="68325" spcFirstLastPara="1" rIns="68325" wrap="square" tIns="34275">
            <a:normAutofit/>
          </a:bodyPr>
          <a:lstStyle/>
          <a:p>
            <a:pPr indent="-286944" lvl="0" marL="286944" rtl="0" algn="l">
              <a:lnSpc>
                <a:spcPct val="94000"/>
              </a:lnSpc>
              <a:spcBef>
                <a:spcPts val="0"/>
              </a:spcBef>
              <a:spcAft>
                <a:spcPts val="0"/>
              </a:spcAft>
              <a:buClr>
                <a:schemeClr val="dk2"/>
              </a:buClr>
              <a:buSzPts val="1500"/>
              <a:buChar char="■"/>
            </a:pPr>
            <a:r>
              <a:rPr lang="en-US"/>
              <a:t>Archives consist of records that have been hand-picked so at to be preserved permanently or for a long term on the grounds of their literary, evidentiary or historical value. They can include both publishes as well as unpublished materials in any format.</a:t>
            </a:r>
            <a:endParaRPr/>
          </a:p>
          <a:p>
            <a:pPr indent="-286944" lvl="0" marL="286944" rtl="0" algn="l">
              <a:lnSpc>
                <a:spcPct val="94000"/>
              </a:lnSpc>
              <a:spcBef>
                <a:spcPts val="900"/>
              </a:spcBef>
              <a:spcAft>
                <a:spcPts val="0"/>
              </a:spcAft>
              <a:buClr>
                <a:schemeClr val="dk2"/>
              </a:buClr>
              <a:buSzPts val="1500"/>
              <a:buChar char="■"/>
            </a:pPr>
            <a:r>
              <a:rPr lang="en-US"/>
              <a:t>Since the materials archived are often unique and rare, the people in charge of caring for them, or Archivists, strive to preserve them for the use of future researchers. </a:t>
            </a:r>
            <a:endParaRPr/>
          </a:p>
        </p:txBody>
      </p:sp>
      <p:pic>
        <p:nvPicPr>
          <p:cNvPr id="3369" name="Google Shape;3369;p36"/>
          <p:cNvPicPr preferRelativeResize="0"/>
          <p:nvPr/>
        </p:nvPicPr>
        <p:blipFill>
          <a:blip r:embed="rId3">
            <a:alphaModFix/>
          </a:blip>
          <a:stretch>
            <a:fillRect/>
          </a:stretch>
        </p:blipFill>
        <p:spPr>
          <a:xfrm>
            <a:off x="5841700" y="3251000"/>
            <a:ext cx="3465750" cy="2310500"/>
          </a:xfrm>
          <a:prstGeom prst="rect">
            <a:avLst/>
          </a:prstGeom>
          <a:noFill/>
          <a:ln>
            <a:noFill/>
          </a:ln>
        </p:spPr>
      </p:pic>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g11020f1a6cc_0_0"/>
          <p:cNvSpPr txBox="1"/>
          <p:nvPr>
            <p:ph type="title"/>
          </p:nvPr>
        </p:nvSpPr>
        <p:spPr>
          <a:xfrm>
            <a:off x="668825" y="271675"/>
            <a:ext cx="4086600" cy="1559100"/>
          </a:xfrm>
          <a:prstGeom prst="rect">
            <a:avLst/>
          </a:prstGeom>
        </p:spPr>
        <p:txBody>
          <a:bodyPr anchorCtr="0" anchor="t" bIns="34275" lIns="68325" spcFirstLastPara="1" rIns="68325" wrap="square" tIns="34275">
            <a:normAutofit/>
          </a:bodyPr>
          <a:lstStyle/>
          <a:p>
            <a:pPr indent="0" lvl="0" marL="0" rtl="0" algn="l">
              <a:spcBef>
                <a:spcPts val="0"/>
              </a:spcBef>
              <a:spcAft>
                <a:spcPts val="0"/>
              </a:spcAft>
              <a:buNone/>
            </a:pPr>
            <a:r>
              <a:rPr lang="en-US"/>
              <a:t>HISTORICAL NATIONAL ARCHIVES</a:t>
            </a:r>
            <a:endParaRPr/>
          </a:p>
        </p:txBody>
      </p:sp>
      <p:sp>
        <p:nvSpPr>
          <p:cNvPr id="3375" name="Google Shape;3375;g11020f1a6cc_0_0"/>
          <p:cNvSpPr txBox="1"/>
          <p:nvPr>
            <p:ph idx="1" type="body"/>
          </p:nvPr>
        </p:nvSpPr>
        <p:spPr>
          <a:xfrm>
            <a:off x="668875" y="1758125"/>
            <a:ext cx="4086600" cy="1069800"/>
          </a:xfrm>
          <a:prstGeom prst="rect">
            <a:avLst/>
          </a:prstGeom>
        </p:spPr>
        <p:txBody>
          <a:bodyPr anchorCtr="0" anchor="t" bIns="34275" lIns="68325" spcFirstLastPara="1" rIns="68325" wrap="square" tIns="34275">
            <a:normAutofit fontScale="92500" lnSpcReduction="20000"/>
          </a:bodyPr>
          <a:lstStyle/>
          <a:p>
            <a:pPr indent="0" lvl="0" marL="0" rtl="0" algn="l">
              <a:spcBef>
                <a:spcPts val="750"/>
              </a:spcBef>
              <a:spcAft>
                <a:spcPts val="150"/>
              </a:spcAft>
              <a:buNone/>
            </a:pPr>
            <a:r>
              <a:rPr lang="en-US" sz="1150">
                <a:solidFill>
                  <a:schemeClr val="dk1"/>
                </a:solidFill>
                <a:highlight>
                  <a:srgbClr val="FFFFFF"/>
                </a:highlight>
                <a:latin typeface="Arial"/>
                <a:ea typeface="Arial"/>
                <a:cs typeface="Arial"/>
                <a:sym typeface="Arial"/>
              </a:rPr>
              <a:t>The National Archives of India is the custodian of the records of enduring value of the Government of India. Established on 11 March, 1891 at Calcutta (Kolkata) as the Imperial Record Department, it is the biggest archival repository in South Asia. It has a vast corpus of records viz., public records, private papers, oriental records, cartographic records and microfilms, which constitute an invaluable source of information for scholars-administrators and users of archives.</a:t>
            </a:r>
            <a:endParaRPr b="1" i="1" sz="1450" u="sng">
              <a:latin typeface="Arial"/>
              <a:ea typeface="Arial"/>
              <a:cs typeface="Arial"/>
              <a:sym typeface="Arial"/>
            </a:endParaRPr>
          </a:p>
        </p:txBody>
      </p:sp>
      <p:sp>
        <p:nvSpPr>
          <p:cNvPr id="3376" name="Google Shape;3376;g11020f1a6cc_0_0"/>
          <p:cNvSpPr txBox="1"/>
          <p:nvPr/>
        </p:nvSpPr>
        <p:spPr>
          <a:xfrm>
            <a:off x="3294570" y="1430568"/>
            <a:ext cx="13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ibre Franklin"/>
              <a:ea typeface="Libre Franklin"/>
              <a:cs typeface="Libre Franklin"/>
              <a:sym typeface="Libre Franklin"/>
            </a:endParaRPr>
          </a:p>
        </p:txBody>
      </p:sp>
      <p:pic>
        <p:nvPicPr>
          <p:cNvPr id="3377" name="Google Shape;3377;g11020f1a6cc_0_0"/>
          <p:cNvPicPr preferRelativeResize="0"/>
          <p:nvPr/>
        </p:nvPicPr>
        <p:blipFill>
          <a:blip r:embed="rId3">
            <a:alphaModFix/>
          </a:blip>
          <a:stretch>
            <a:fillRect/>
          </a:stretch>
        </p:blipFill>
        <p:spPr>
          <a:xfrm>
            <a:off x="6202425" y="2286000"/>
            <a:ext cx="2515053" cy="2434925"/>
          </a:xfrm>
          <a:prstGeom prst="rect">
            <a:avLst/>
          </a:prstGeom>
          <a:noFill/>
          <a:ln>
            <a:noFill/>
          </a:ln>
        </p:spPr>
      </p:pic>
      <p:pic>
        <p:nvPicPr>
          <p:cNvPr id="3378" name="Google Shape;3378;g11020f1a6cc_0_0"/>
          <p:cNvPicPr preferRelativeResize="0"/>
          <p:nvPr/>
        </p:nvPicPr>
        <p:blipFill>
          <a:blip r:embed="rId4">
            <a:alphaModFix/>
          </a:blip>
          <a:stretch>
            <a:fillRect/>
          </a:stretch>
        </p:blipFill>
        <p:spPr>
          <a:xfrm>
            <a:off x="5342225" y="152400"/>
            <a:ext cx="3595776" cy="2019300"/>
          </a:xfrm>
          <a:prstGeom prst="rect">
            <a:avLst/>
          </a:prstGeom>
          <a:noFill/>
          <a:ln>
            <a:noFill/>
          </a:ln>
        </p:spPr>
      </p:pic>
      <p:pic>
        <p:nvPicPr>
          <p:cNvPr id="3379" name="Google Shape;3379;g11020f1a6cc_0_0"/>
          <p:cNvPicPr preferRelativeResize="0"/>
          <p:nvPr/>
        </p:nvPicPr>
        <p:blipFill>
          <a:blip r:embed="rId5">
            <a:alphaModFix/>
          </a:blip>
          <a:stretch>
            <a:fillRect/>
          </a:stretch>
        </p:blipFill>
        <p:spPr>
          <a:xfrm>
            <a:off x="4253275" y="2654375"/>
            <a:ext cx="1809298" cy="2279152"/>
          </a:xfrm>
          <a:prstGeom prst="rect">
            <a:avLst/>
          </a:prstGeom>
          <a:noFill/>
          <a:ln>
            <a:noFill/>
          </a:ln>
        </p:spPr>
      </p:pic>
      <p:pic>
        <p:nvPicPr>
          <p:cNvPr id="3380" name="Google Shape;3380;g11020f1a6cc_0_0"/>
          <p:cNvPicPr preferRelativeResize="0"/>
          <p:nvPr/>
        </p:nvPicPr>
        <p:blipFill>
          <a:blip r:embed="rId6">
            <a:alphaModFix/>
          </a:blip>
          <a:stretch>
            <a:fillRect/>
          </a:stretch>
        </p:blipFill>
        <p:spPr>
          <a:xfrm>
            <a:off x="1745200" y="2880150"/>
            <a:ext cx="2368225" cy="21109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37"/>
          <p:cNvSpPr txBox="1"/>
          <p:nvPr>
            <p:ph type="title"/>
          </p:nvPr>
        </p:nvSpPr>
        <p:spPr>
          <a:xfrm>
            <a:off x="1264475" y="271726"/>
            <a:ext cx="7307400" cy="4144800"/>
          </a:xfrm>
          <a:prstGeom prst="rect">
            <a:avLst/>
          </a:prstGeom>
          <a:noFill/>
          <a:ln>
            <a:noFill/>
          </a:ln>
        </p:spPr>
        <p:txBody>
          <a:bodyPr anchorCtr="0" anchor="t" bIns="34275" lIns="68350" spcFirstLastPara="1" rIns="68350" wrap="square" tIns="34275">
            <a:normAutofit/>
          </a:bodyPr>
          <a:lstStyle/>
          <a:p>
            <a:pPr indent="0" lvl="0" marL="0" rtl="0" algn="l">
              <a:lnSpc>
                <a:spcPct val="89000"/>
              </a:lnSpc>
              <a:spcBef>
                <a:spcPts val="0"/>
              </a:spcBef>
              <a:spcAft>
                <a:spcPts val="0"/>
              </a:spcAft>
              <a:buClr>
                <a:schemeClr val="dk2"/>
              </a:buClr>
              <a:buSzPts val="3300"/>
              <a:buFont typeface="Libre Franklin"/>
              <a:buNone/>
            </a:pPr>
            <a:r>
              <a:rPr b="1" i="1" lang="en-US" u="sng"/>
              <a:t>JOURNALISM AND ARCHIVING </a:t>
            </a:r>
            <a:endParaRPr/>
          </a:p>
        </p:txBody>
      </p:sp>
      <p:sp>
        <p:nvSpPr>
          <p:cNvPr id="3386" name="Google Shape;3386;p37"/>
          <p:cNvSpPr txBox="1"/>
          <p:nvPr>
            <p:ph idx="1" type="body"/>
          </p:nvPr>
        </p:nvSpPr>
        <p:spPr>
          <a:xfrm>
            <a:off x="1485900" y="992775"/>
            <a:ext cx="4118100" cy="1795800"/>
          </a:xfrm>
          <a:prstGeom prst="rect">
            <a:avLst/>
          </a:prstGeom>
          <a:noFill/>
          <a:ln>
            <a:noFill/>
          </a:ln>
        </p:spPr>
        <p:txBody>
          <a:bodyPr anchorCtr="0" anchor="t" bIns="34275" lIns="68350" spcFirstLastPara="1" rIns="68350" wrap="square" tIns="34275">
            <a:normAutofit lnSpcReduction="20000"/>
          </a:bodyPr>
          <a:lstStyle/>
          <a:p>
            <a:pPr indent="-286972" lvl="0" marL="286972" rtl="0" algn="l">
              <a:lnSpc>
                <a:spcPct val="94000"/>
              </a:lnSpc>
              <a:spcBef>
                <a:spcPts val="0"/>
              </a:spcBef>
              <a:spcAft>
                <a:spcPts val="0"/>
              </a:spcAft>
              <a:buClr>
                <a:schemeClr val="dk2"/>
              </a:buClr>
              <a:buSzPts val="1500"/>
              <a:buChar char="■"/>
            </a:pPr>
            <a:r>
              <a:rPr lang="en-US"/>
              <a:t>A large amount of journalistic content gets published every day and once it is retired, the same is archived for a later reference. They are useful and valuable in a variety of ways and, hence, must not be deleted at any point in time. Being able to access decade-old or century-old news could be crucial in order to understand the past.</a:t>
            </a:r>
            <a:endParaRPr/>
          </a:p>
        </p:txBody>
      </p:sp>
      <p:pic>
        <p:nvPicPr>
          <p:cNvPr id="3387" name="Google Shape;3387;p37"/>
          <p:cNvPicPr preferRelativeResize="0"/>
          <p:nvPr/>
        </p:nvPicPr>
        <p:blipFill>
          <a:blip r:embed="rId3">
            <a:alphaModFix/>
          </a:blip>
          <a:stretch>
            <a:fillRect/>
          </a:stretch>
        </p:blipFill>
        <p:spPr>
          <a:xfrm>
            <a:off x="3652375" y="2571750"/>
            <a:ext cx="4429125" cy="2571750"/>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8" name="Shape 2988"/>
        <p:cNvGrpSpPr/>
        <p:nvPr/>
      </p:nvGrpSpPr>
      <p:grpSpPr>
        <a:xfrm>
          <a:off x="0" y="0"/>
          <a:ext cx="0" cy="0"/>
          <a:chOff x="0" y="0"/>
          <a:chExt cx="0" cy="0"/>
        </a:xfrm>
      </p:grpSpPr>
      <p:pic>
        <p:nvPicPr>
          <p:cNvPr descr="Text&#10;&#10;Description automatically generated" id="2989" name="Google Shape;2989;p4"/>
          <p:cNvPicPr preferRelativeResize="0"/>
          <p:nvPr/>
        </p:nvPicPr>
        <p:blipFill rotWithShape="1">
          <a:blip r:embed="rId3">
            <a:alphaModFix/>
          </a:blip>
          <a:srcRect b="19790" l="0" r="0" t="15088"/>
          <a:stretch/>
        </p:blipFill>
        <p:spPr>
          <a:xfrm>
            <a:off x="17" y="9"/>
            <a:ext cx="9143985" cy="3349480"/>
          </a:xfrm>
          <a:prstGeom prst="rect">
            <a:avLst/>
          </a:prstGeom>
          <a:noFill/>
          <a:ln>
            <a:noFill/>
          </a:ln>
        </p:spPr>
      </p:pic>
      <p:sp>
        <p:nvSpPr>
          <p:cNvPr id="2990" name="Google Shape;2990;p4"/>
          <p:cNvSpPr txBox="1"/>
          <p:nvPr>
            <p:ph type="title"/>
          </p:nvPr>
        </p:nvSpPr>
        <p:spPr>
          <a:xfrm>
            <a:off x="425355" y="2862796"/>
            <a:ext cx="6417895" cy="957890"/>
          </a:xfrm>
          <a:prstGeom prst="rect">
            <a:avLst/>
          </a:prstGeom>
          <a:noFill/>
          <a:ln>
            <a:noFill/>
          </a:ln>
        </p:spPr>
        <p:txBody>
          <a:bodyPr anchorCtr="0" anchor="t" bIns="91100" lIns="91100" spcFirstLastPara="1" rIns="91100" wrap="square" tIns="91100">
            <a:normAutofit/>
          </a:bodyPr>
          <a:lstStyle/>
          <a:p>
            <a:pPr indent="0" lvl="0" marL="0" rtl="0" algn="l">
              <a:lnSpc>
                <a:spcPct val="100000"/>
              </a:lnSpc>
              <a:spcBef>
                <a:spcPts val="0"/>
              </a:spcBef>
              <a:spcAft>
                <a:spcPts val="0"/>
              </a:spcAft>
              <a:buSzPts val="3500"/>
              <a:buNone/>
            </a:pPr>
            <a:r>
              <a:rPr lang="en-US" sz="2100">
                <a:solidFill>
                  <a:schemeClr val="dk1"/>
                </a:solidFill>
                <a:highlight>
                  <a:srgbClr val="FFFF00"/>
                </a:highlight>
              </a:rPr>
              <a:t>Organizing a News Story</a:t>
            </a:r>
            <a:br>
              <a:rPr lang="en-US" sz="2100">
                <a:highlight>
                  <a:srgbClr val="FFFF00"/>
                </a:highlight>
              </a:rPr>
            </a:br>
            <a:r>
              <a:rPr lang="en-US" sz="2100">
                <a:solidFill>
                  <a:schemeClr val="dk1"/>
                </a:solidFill>
                <a:highlight>
                  <a:srgbClr val="FFFF00"/>
                </a:highlight>
              </a:rPr>
              <a:t>What is "News"?</a:t>
            </a:r>
            <a:endParaRPr/>
          </a:p>
        </p:txBody>
      </p:sp>
      <p:sp>
        <p:nvSpPr>
          <p:cNvPr id="2991" name="Google Shape;2991;p4"/>
          <p:cNvSpPr txBox="1"/>
          <p:nvPr>
            <p:ph idx="1" type="body"/>
          </p:nvPr>
        </p:nvSpPr>
        <p:spPr>
          <a:xfrm>
            <a:off x="425196" y="3717235"/>
            <a:ext cx="8293608" cy="1277306"/>
          </a:xfrm>
          <a:prstGeom prst="rect">
            <a:avLst/>
          </a:prstGeom>
          <a:noFill/>
          <a:ln>
            <a:noFill/>
          </a:ln>
        </p:spPr>
        <p:txBody>
          <a:bodyPr anchorCtr="0" anchor="t" bIns="34275" lIns="68325" spcFirstLastPara="1" rIns="68325" wrap="square" tIns="34275">
            <a:normAutofit/>
          </a:bodyPr>
          <a:lstStyle/>
          <a:p>
            <a:pPr indent="-317500" lvl="0" marL="457200" rtl="0" algn="l">
              <a:lnSpc>
                <a:spcPct val="115000"/>
              </a:lnSpc>
              <a:spcBef>
                <a:spcPts val="0"/>
              </a:spcBef>
              <a:spcAft>
                <a:spcPts val="0"/>
              </a:spcAft>
              <a:buSzPts val="1400"/>
              <a:buFont typeface="Noto Sans Symbols"/>
              <a:buChar char="❑"/>
            </a:pPr>
            <a:r>
              <a:rPr lang="en-US" sz="1300"/>
              <a:t>News is a newly received or noteworthy information, especially about recent events.</a:t>
            </a:r>
            <a:endParaRPr/>
          </a:p>
          <a:p>
            <a:pPr indent="0" lvl="0" marL="0" rtl="0" algn="l">
              <a:lnSpc>
                <a:spcPct val="115000"/>
              </a:lnSpc>
              <a:spcBef>
                <a:spcPts val="0"/>
              </a:spcBef>
              <a:spcAft>
                <a:spcPts val="0"/>
              </a:spcAft>
              <a:buSzPts val="1400"/>
              <a:buNone/>
            </a:pPr>
            <a:r>
              <a:t/>
            </a:r>
            <a:endParaRPr sz="1300"/>
          </a:p>
          <a:p>
            <a:pPr indent="-317500" lvl="0" marL="457200" rtl="0" algn="l">
              <a:lnSpc>
                <a:spcPct val="115000"/>
              </a:lnSpc>
              <a:spcBef>
                <a:spcPts val="0"/>
              </a:spcBef>
              <a:spcAft>
                <a:spcPts val="0"/>
              </a:spcAft>
              <a:buSzPts val="1400"/>
              <a:buFont typeface="Noto Sans Symbols"/>
              <a:buChar char="❑"/>
            </a:pPr>
            <a:r>
              <a:rPr lang="en-US" sz="1300"/>
              <a:t>It is a new piece of data about any happening provided to a significant amount of interested audience.</a:t>
            </a:r>
            <a:endParaRPr/>
          </a:p>
          <a:p>
            <a:pPr indent="0" lvl="0" marL="0" rtl="0" algn="l">
              <a:lnSpc>
                <a:spcPct val="115000"/>
              </a:lnSpc>
              <a:spcBef>
                <a:spcPts val="0"/>
              </a:spcBef>
              <a:spcAft>
                <a:spcPts val="0"/>
              </a:spcAft>
              <a:buSzPts val="1400"/>
              <a:buNone/>
            </a:pPr>
            <a:r>
              <a:t/>
            </a:r>
            <a:endParaRPr sz="1300"/>
          </a:p>
          <a:p>
            <a:pPr indent="-317500" lvl="0" marL="457200" rtl="0" algn="l">
              <a:lnSpc>
                <a:spcPct val="115000"/>
              </a:lnSpc>
              <a:spcBef>
                <a:spcPts val="0"/>
              </a:spcBef>
              <a:spcAft>
                <a:spcPts val="0"/>
              </a:spcAft>
              <a:buSzPts val="1400"/>
              <a:buFont typeface="Noto Sans Symbols"/>
              <a:buChar char="❑"/>
            </a:pPr>
            <a:r>
              <a:rPr lang="en-US" sz="1300"/>
              <a:t>News is anything that is treated with excitement by people and gets talking about. </a:t>
            </a:r>
            <a:endParaRPr/>
          </a:p>
          <a:p>
            <a:pPr indent="-228600" lvl="0" marL="457200" rtl="0" algn="l">
              <a:lnSpc>
                <a:spcPct val="115000"/>
              </a:lnSpc>
              <a:spcBef>
                <a:spcPts val="0"/>
              </a:spcBef>
              <a:spcAft>
                <a:spcPts val="0"/>
              </a:spcAft>
              <a:buSzPts val="1400"/>
              <a:buFont typeface="Noto Sans Symbols"/>
              <a:buNone/>
            </a:pPr>
            <a:r>
              <a:t/>
            </a:r>
            <a:endParaRPr sz="1300"/>
          </a:p>
        </p:txBody>
      </p:sp>
      <p:sp>
        <p:nvSpPr>
          <p:cNvPr id="2992" name="Google Shape;2992;p4"/>
          <p:cNvSpPr txBox="1"/>
          <p:nvPr/>
        </p:nvSpPr>
        <p:spPr>
          <a:xfrm>
            <a:off x="7180756" y="3199450"/>
            <a:ext cx="1963839" cy="146192"/>
          </a:xfrm>
          <a:prstGeom prst="rect">
            <a:avLst/>
          </a:prstGeom>
          <a:solidFill>
            <a:srgbClr val="000000"/>
          </a:solidFill>
          <a:ln>
            <a:noFill/>
          </a:ln>
        </p:spPr>
        <p:txBody>
          <a:bodyPr anchorCtr="0" anchor="t" bIns="34275" lIns="68325" spcFirstLastPara="1" rIns="68325" wrap="square" tIns="34275">
            <a:spAutoFit/>
          </a:bodyPr>
          <a:lstStyle/>
          <a:p>
            <a:pPr indent="0" lvl="0" marL="0" marR="0" rtl="0" algn="r">
              <a:lnSpc>
                <a:spcPct val="100000"/>
              </a:lnSpc>
              <a:spcBef>
                <a:spcPts val="0"/>
              </a:spcBef>
              <a:spcAft>
                <a:spcPts val="0"/>
              </a:spcAft>
              <a:buNone/>
            </a:pPr>
            <a:r>
              <a:rPr b="0" i="0" lang="en-US" sz="500" u="sng" cap="none" strike="noStrike">
                <a:solidFill>
                  <a:srgbClr val="FFFFFF"/>
                </a:solidFill>
                <a:latin typeface="Arial"/>
                <a:ea typeface="Arial"/>
                <a:cs typeface="Arial"/>
                <a:sym typeface="Arial"/>
                <a:hlinkClick r:id="rId4">
                  <a:extLst>
                    <a:ext uri="{A12FA001-AC4F-418D-AE19-62706E023703}">
                      <ahyp:hlinkClr val="tx"/>
                    </a:ext>
                  </a:extLst>
                </a:hlinkClick>
              </a:rPr>
              <a:t>This Photo</a:t>
            </a:r>
            <a:r>
              <a:rPr b="0" i="0" lang="en-US" sz="500" u="none" cap="none" strike="noStrike">
                <a:solidFill>
                  <a:srgbClr val="FFFFFF"/>
                </a:solidFill>
                <a:latin typeface="Arial"/>
                <a:ea typeface="Arial"/>
                <a:cs typeface="Arial"/>
                <a:sym typeface="Arial"/>
              </a:rPr>
              <a:t> by Unknown author is licensed under </a:t>
            </a:r>
            <a:r>
              <a:rPr b="0" i="0" lang="en-US" sz="500" u="sng" cap="none" strike="noStrike">
                <a:solidFill>
                  <a:srgbClr val="FFFFFF"/>
                </a:solidFill>
                <a:latin typeface="Arial"/>
                <a:ea typeface="Arial"/>
                <a:cs typeface="Arial"/>
                <a:sym typeface="Arial"/>
                <a:hlinkClick r:id="rId5">
                  <a:extLst>
                    <a:ext uri="{A12FA001-AC4F-418D-AE19-62706E023703}">
                      <ahyp:hlinkClr val="tx"/>
                    </a:ext>
                  </a:extLst>
                </a:hlinkClick>
              </a:rPr>
              <a:t>CC BY-NC-ND</a:t>
            </a:r>
            <a:r>
              <a:rPr b="0" i="0" lang="en-US" sz="500" u="none" cap="none" strike="noStrike">
                <a:solidFill>
                  <a:srgbClr val="FFFFFF"/>
                </a:solidFill>
                <a:latin typeface="Arial"/>
                <a:ea typeface="Arial"/>
                <a:cs typeface="Arial"/>
                <a:sym typeface="Arial"/>
              </a:rPr>
              <a:t>.</a:t>
            </a:r>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38"/>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p>
            <a:pPr indent="0" lvl="0" marL="0" rtl="0" algn="l">
              <a:lnSpc>
                <a:spcPct val="89000"/>
              </a:lnSpc>
              <a:spcBef>
                <a:spcPts val="0"/>
              </a:spcBef>
              <a:spcAft>
                <a:spcPts val="0"/>
              </a:spcAft>
              <a:buClr>
                <a:schemeClr val="dk2"/>
              </a:buClr>
              <a:buSzPts val="3300"/>
              <a:buFont typeface="Libre Franklin"/>
              <a:buNone/>
            </a:pPr>
            <a:r>
              <a:rPr b="1" i="1" lang="en-US" u="sng"/>
              <a:t>IMPORTANCE OF ARCHIVING IN JOURNALISM</a:t>
            </a:r>
            <a:endParaRPr/>
          </a:p>
        </p:txBody>
      </p:sp>
      <p:sp>
        <p:nvSpPr>
          <p:cNvPr id="3393" name="Google Shape;3393;p38"/>
          <p:cNvSpPr/>
          <p:nvPr/>
        </p:nvSpPr>
        <p:spPr>
          <a:xfrm>
            <a:off x="549949" y="1628785"/>
            <a:ext cx="4242300" cy="2919900"/>
          </a:xfrm>
          <a:prstGeom prst="rect">
            <a:avLst/>
          </a:prstGeom>
          <a:noFill/>
          <a:ln>
            <a:noFill/>
          </a:ln>
        </p:spPr>
        <p:txBody>
          <a:bodyPr anchorCtr="0" anchor="t" bIns="34275" lIns="68350" spcFirstLastPara="1" rIns="68350" wrap="square" tIns="34275">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Archives can help in enhancing reader engagement and providing a fresh</a:t>
            </a:r>
            <a:endParaRPr sz="2000"/>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perspective into the world of yesteryear. Newspapers have always recorded the</a:t>
            </a:r>
            <a:endParaRPr sz="2000"/>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first draft of history and, hence, their archives could well be leveraged to gain</a:t>
            </a:r>
            <a:endParaRPr sz="2000"/>
          </a:p>
          <a:p>
            <a:pPr indent="0" lvl="0" marL="0" marR="0" rtl="0" algn="l">
              <a:lnSpc>
                <a:spcPct val="100000"/>
              </a:lnSpc>
              <a:spcBef>
                <a:spcPts val="0"/>
              </a:spcBef>
              <a:spcAft>
                <a:spcPts val="0"/>
              </a:spcAft>
              <a:buNone/>
            </a:pPr>
            <a:r>
              <a:rPr b="0" i="0" lang="en-US" sz="2000" u="none" cap="none" strike="noStrike">
                <a:solidFill>
                  <a:srgbClr val="000000"/>
                </a:solidFill>
                <a:latin typeface="Arial"/>
                <a:ea typeface="Arial"/>
                <a:cs typeface="Arial"/>
                <a:sym typeface="Arial"/>
              </a:rPr>
              <a:t>insight into people, places and times using their past content.</a:t>
            </a:r>
            <a:endParaRPr sz="2000"/>
          </a:p>
          <a:p>
            <a:pPr indent="0" lvl="0" marL="0" marR="0" rtl="0" algn="l">
              <a:lnSpc>
                <a:spcPct val="100000"/>
              </a:lnSpc>
              <a:spcBef>
                <a:spcPts val="0"/>
              </a:spcBef>
              <a:spcAft>
                <a:spcPts val="0"/>
              </a:spcAft>
              <a:buNone/>
            </a:pPr>
            <a:r>
              <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pic>
        <p:nvPicPr>
          <p:cNvPr id="3394" name="Google Shape;3394;p38"/>
          <p:cNvPicPr preferRelativeResize="0"/>
          <p:nvPr/>
        </p:nvPicPr>
        <p:blipFill>
          <a:blip r:embed="rId3">
            <a:alphaModFix/>
          </a:blip>
          <a:stretch>
            <a:fillRect/>
          </a:stretch>
        </p:blipFill>
        <p:spPr>
          <a:xfrm>
            <a:off x="4792250" y="1986928"/>
            <a:ext cx="4351751" cy="2920026"/>
          </a:xfrm>
          <a:prstGeom prst="rect">
            <a:avLst/>
          </a:prstGeom>
          <a:noFill/>
          <a:ln>
            <a:noFill/>
          </a:ln>
        </p:spPr>
      </p:pic>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8" name="Shape 3398"/>
        <p:cNvGrpSpPr/>
        <p:nvPr/>
      </p:nvGrpSpPr>
      <p:grpSpPr>
        <a:xfrm>
          <a:off x="0" y="0"/>
          <a:ext cx="0" cy="0"/>
          <a:chOff x="0" y="0"/>
          <a:chExt cx="0" cy="0"/>
        </a:xfrm>
      </p:grpSpPr>
      <p:sp>
        <p:nvSpPr>
          <p:cNvPr id="3399" name="Google Shape;3399;p39"/>
          <p:cNvSpPr txBox="1"/>
          <p:nvPr>
            <p:ph idx="1" type="body"/>
          </p:nvPr>
        </p:nvSpPr>
        <p:spPr>
          <a:xfrm>
            <a:off x="3618304" y="122400"/>
            <a:ext cx="5525700" cy="4098600"/>
          </a:xfrm>
          <a:prstGeom prst="rect">
            <a:avLst/>
          </a:prstGeom>
          <a:noFill/>
          <a:ln>
            <a:noFill/>
          </a:ln>
        </p:spPr>
        <p:txBody>
          <a:bodyPr anchorCtr="0" anchor="t" bIns="34275" lIns="68350" spcFirstLastPara="1" rIns="68350" wrap="square" tIns="34275">
            <a:noAutofit/>
          </a:bodyPr>
          <a:lstStyle/>
          <a:p>
            <a:pPr indent="0" lvl="0" marL="286971" rtl="0" algn="ctr">
              <a:lnSpc>
                <a:spcPct val="94000"/>
              </a:lnSpc>
              <a:spcBef>
                <a:spcPts val="900"/>
              </a:spcBef>
              <a:spcAft>
                <a:spcPts val="0"/>
              </a:spcAft>
              <a:buNone/>
            </a:pPr>
            <a:r>
              <a:rPr b="1" lang="en-US" sz="2400"/>
              <a:t>Journalists, too, are relying on archives more than ever. Archives are not just about (or for) the past, but also the present and the future. Journalists need archives for investigative reporting, fact checking and validation, preserving their own sources and reporting. From an archivist’s perspective, journalists need to learn how to write metadata and tag their content – information that will help provide a better use of it in the future.</a:t>
            </a:r>
            <a:endParaRPr sz="2400"/>
          </a:p>
        </p:txBody>
      </p:sp>
      <p:pic>
        <p:nvPicPr>
          <p:cNvPr id="3400" name="Google Shape;3400;p39"/>
          <p:cNvPicPr preferRelativeResize="0"/>
          <p:nvPr/>
        </p:nvPicPr>
        <p:blipFill>
          <a:blip r:embed="rId3">
            <a:alphaModFix/>
          </a:blip>
          <a:stretch>
            <a:fillRect/>
          </a:stretch>
        </p:blipFill>
        <p:spPr>
          <a:xfrm>
            <a:off x="679403" y="362750"/>
            <a:ext cx="3313504" cy="4418005"/>
          </a:xfrm>
          <a:prstGeom prst="rect">
            <a:avLst/>
          </a:prstGeom>
          <a:noFill/>
          <a:ln>
            <a:noFill/>
          </a:ln>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40"/>
          <p:cNvSpPr txBox="1"/>
          <p:nvPr>
            <p:ph type="title"/>
          </p:nvPr>
        </p:nvSpPr>
        <p:spPr>
          <a:xfrm>
            <a:off x="1028700" y="514352"/>
            <a:ext cx="7200900" cy="1114425"/>
          </a:xfrm>
          <a:prstGeom prst="rect">
            <a:avLst/>
          </a:prstGeom>
          <a:noFill/>
          <a:ln>
            <a:noFill/>
          </a:ln>
        </p:spPr>
        <p:txBody>
          <a:bodyPr anchorCtr="0" anchor="t" bIns="34275" lIns="68350" spcFirstLastPara="1" rIns="68350" wrap="square" tIns="34275">
            <a:normAutofit/>
          </a:bodyPr>
          <a:lstStyle/>
          <a:p>
            <a:pPr indent="0" lvl="0" marL="0" rtl="0" algn="l">
              <a:lnSpc>
                <a:spcPct val="89000"/>
              </a:lnSpc>
              <a:spcBef>
                <a:spcPts val="0"/>
              </a:spcBef>
              <a:spcAft>
                <a:spcPts val="0"/>
              </a:spcAft>
              <a:buClr>
                <a:schemeClr val="dk2"/>
              </a:buClr>
              <a:buSzPts val="3300"/>
              <a:buFont typeface="Libre Franklin"/>
              <a:buNone/>
            </a:pPr>
            <a:r>
              <a:rPr b="1" i="1" lang="en-US" u="sng"/>
              <a:t>TECHNOLOGY TO HARNESS VALUES FROM NEWS ARCHIVES</a:t>
            </a:r>
            <a:endParaRPr/>
          </a:p>
        </p:txBody>
      </p:sp>
      <p:sp>
        <p:nvSpPr>
          <p:cNvPr id="3406" name="Google Shape;3406;p40"/>
          <p:cNvSpPr txBox="1"/>
          <p:nvPr>
            <p:ph idx="1" type="body"/>
          </p:nvPr>
        </p:nvSpPr>
        <p:spPr>
          <a:xfrm>
            <a:off x="548675" y="1628775"/>
            <a:ext cx="3735300" cy="3378000"/>
          </a:xfrm>
          <a:prstGeom prst="rect">
            <a:avLst/>
          </a:prstGeom>
          <a:noFill/>
          <a:ln>
            <a:noFill/>
          </a:ln>
        </p:spPr>
        <p:txBody>
          <a:bodyPr anchorCtr="0" anchor="t" bIns="34275" lIns="68350" spcFirstLastPara="1" rIns="68350" wrap="square" tIns="34275">
            <a:noAutofit/>
          </a:bodyPr>
          <a:lstStyle/>
          <a:p>
            <a:pPr indent="0" lvl="0" marL="0" rtl="0" algn="ctr">
              <a:lnSpc>
                <a:spcPct val="94000"/>
              </a:lnSpc>
              <a:spcBef>
                <a:spcPts val="0"/>
              </a:spcBef>
              <a:spcAft>
                <a:spcPts val="0"/>
              </a:spcAft>
              <a:buNone/>
            </a:pPr>
            <a:r>
              <a:rPr lang="en-US" sz="1900"/>
              <a:t>Many news archives support the researchers, their students and their long-term scholarly needs as more mining research methodologies are integrated into scholarly community. The challenges are great and the opportunities are significant and the news archives will be an important partner in many big-data and data mining researches.</a:t>
            </a:r>
            <a:endParaRPr sz="1900"/>
          </a:p>
          <a:p>
            <a:pPr indent="0" lvl="0" marL="287063" rtl="0" algn="ctr">
              <a:lnSpc>
                <a:spcPct val="94000"/>
              </a:lnSpc>
              <a:spcBef>
                <a:spcPts val="900"/>
              </a:spcBef>
              <a:spcAft>
                <a:spcPts val="0"/>
              </a:spcAft>
              <a:buNone/>
            </a:pPr>
            <a:r>
              <a:t/>
            </a:r>
            <a:endParaRPr sz="1900"/>
          </a:p>
        </p:txBody>
      </p:sp>
      <p:pic>
        <p:nvPicPr>
          <p:cNvPr id="3407" name="Google Shape;3407;p40"/>
          <p:cNvPicPr preferRelativeResize="0"/>
          <p:nvPr/>
        </p:nvPicPr>
        <p:blipFill>
          <a:blip r:embed="rId3">
            <a:alphaModFix/>
          </a:blip>
          <a:stretch>
            <a:fillRect/>
          </a:stretch>
        </p:blipFill>
        <p:spPr>
          <a:xfrm>
            <a:off x="4422532" y="1628775"/>
            <a:ext cx="4602100" cy="2898950"/>
          </a:xfrm>
          <a:prstGeom prst="rect">
            <a:avLst/>
          </a:prstGeom>
          <a:noFill/>
          <a:ln>
            <a:noFill/>
          </a:ln>
        </p:spPr>
      </p:pic>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41"/>
          <p:cNvSpPr txBox="1"/>
          <p:nvPr>
            <p:ph type="title"/>
          </p:nvPr>
        </p:nvSpPr>
        <p:spPr>
          <a:xfrm>
            <a:off x="971550" y="388952"/>
            <a:ext cx="7200900" cy="1114500"/>
          </a:xfrm>
          <a:prstGeom prst="rect">
            <a:avLst/>
          </a:prstGeom>
          <a:noFill/>
          <a:ln>
            <a:noFill/>
          </a:ln>
        </p:spPr>
        <p:txBody>
          <a:bodyPr anchorCtr="0" anchor="t" bIns="34275" lIns="68375" spcFirstLastPara="1" rIns="68375" wrap="square" tIns="34275">
            <a:normAutofit/>
          </a:bodyPr>
          <a:lstStyle/>
          <a:p>
            <a:pPr indent="0" lvl="0" marL="0" rtl="0" algn="l">
              <a:lnSpc>
                <a:spcPct val="89000"/>
              </a:lnSpc>
              <a:spcBef>
                <a:spcPts val="0"/>
              </a:spcBef>
              <a:spcAft>
                <a:spcPts val="0"/>
              </a:spcAft>
              <a:buClr>
                <a:schemeClr val="dk2"/>
              </a:buClr>
              <a:buSzPts val="3300"/>
              <a:buFont typeface="Libre Franklin"/>
              <a:buNone/>
            </a:pPr>
            <a:r>
              <a:rPr b="1" i="1" lang="en-US" u="sng"/>
              <a:t>NEWS ARCHIVE IN DIGITAL AGE</a:t>
            </a:r>
            <a:endParaRPr/>
          </a:p>
        </p:txBody>
      </p:sp>
      <p:sp>
        <p:nvSpPr>
          <p:cNvPr id="3413" name="Google Shape;3413;p41"/>
          <p:cNvSpPr txBox="1"/>
          <p:nvPr>
            <p:ph idx="1" type="body"/>
          </p:nvPr>
        </p:nvSpPr>
        <p:spPr>
          <a:xfrm>
            <a:off x="4781342" y="1191837"/>
            <a:ext cx="4111200" cy="3134100"/>
          </a:xfrm>
          <a:prstGeom prst="rect">
            <a:avLst/>
          </a:prstGeom>
          <a:noFill/>
          <a:ln>
            <a:noFill/>
          </a:ln>
        </p:spPr>
        <p:txBody>
          <a:bodyPr anchorCtr="0" anchor="t" bIns="34275" lIns="68375" spcFirstLastPara="1" rIns="68375" wrap="square" tIns="34275">
            <a:noAutofit/>
          </a:bodyPr>
          <a:lstStyle/>
          <a:p>
            <a:pPr indent="-283937" lvl="0" marL="287112" rtl="0" algn="l">
              <a:lnSpc>
                <a:spcPct val="94000"/>
              </a:lnSpc>
              <a:spcBef>
                <a:spcPts val="0"/>
              </a:spcBef>
              <a:spcAft>
                <a:spcPts val="0"/>
              </a:spcAft>
              <a:buClr>
                <a:schemeClr val="dk2"/>
              </a:buClr>
              <a:buSzPts val="1450"/>
              <a:buChar char="■"/>
            </a:pPr>
            <a:r>
              <a:rPr lang="en-US" sz="1450"/>
              <a:t>In the digital age, online journalism plays a crucial role and is considered even better than the conventional media. The news and magazine readers now prefer digital medium over the traditional types for many reasons, like multitasking, more news choices, ability to link to related news articles, 24/7 updates and the opportunity to “talk back to the media”.</a:t>
            </a:r>
            <a:endParaRPr sz="1450"/>
          </a:p>
          <a:p>
            <a:pPr indent="-283937" lvl="0" marL="287112" rtl="0" algn="l">
              <a:lnSpc>
                <a:spcPct val="94000"/>
              </a:lnSpc>
              <a:spcBef>
                <a:spcPts val="900"/>
              </a:spcBef>
              <a:spcAft>
                <a:spcPts val="0"/>
              </a:spcAft>
              <a:buClr>
                <a:schemeClr val="dk2"/>
              </a:buClr>
              <a:buSzPts val="1450"/>
              <a:buChar char="■"/>
            </a:pPr>
            <a:r>
              <a:rPr lang="en-US" sz="1450"/>
              <a:t>The flexibility to access the previous-dated contents anytime with just a search and a click is considered to be an important value-addition. By utilizing the digital news archives ,the news  readers are able to trace the shift in provided summaries and understand the changes in the discourse presentation.</a:t>
            </a:r>
            <a:endParaRPr sz="1450"/>
          </a:p>
          <a:p>
            <a:pPr indent="0" lvl="0" marL="0" rtl="0" algn="l">
              <a:lnSpc>
                <a:spcPct val="94000"/>
              </a:lnSpc>
              <a:spcBef>
                <a:spcPts val="900"/>
              </a:spcBef>
              <a:spcAft>
                <a:spcPts val="0"/>
              </a:spcAft>
              <a:buClr>
                <a:schemeClr val="dk2"/>
              </a:buClr>
              <a:buSzPts val="1500"/>
              <a:buNone/>
            </a:pPr>
            <a:r>
              <a:t/>
            </a:r>
            <a:endParaRPr sz="1450"/>
          </a:p>
          <a:p>
            <a:pPr indent="0" lvl="0" marL="0" rtl="0" algn="l">
              <a:lnSpc>
                <a:spcPct val="94000"/>
              </a:lnSpc>
              <a:spcBef>
                <a:spcPts val="900"/>
              </a:spcBef>
              <a:spcAft>
                <a:spcPts val="0"/>
              </a:spcAft>
              <a:buClr>
                <a:schemeClr val="dk2"/>
              </a:buClr>
              <a:buSzPts val="1500"/>
              <a:buNone/>
            </a:pPr>
            <a:r>
              <a:t/>
            </a:r>
            <a:endParaRPr sz="1450"/>
          </a:p>
        </p:txBody>
      </p:sp>
      <p:pic>
        <p:nvPicPr>
          <p:cNvPr id="3414" name="Google Shape;3414;p41"/>
          <p:cNvPicPr preferRelativeResize="0"/>
          <p:nvPr/>
        </p:nvPicPr>
        <p:blipFill>
          <a:blip r:embed="rId3">
            <a:alphaModFix/>
          </a:blip>
          <a:stretch>
            <a:fillRect/>
          </a:stretch>
        </p:blipFill>
        <p:spPr>
          <a:xfrm>
            <a:off x="812050" y="1421675"/>
            <a:ext cx="3759946" cy="3134098"/>
          </a:xfrm>
          <a:prstGeom prst="rect">
            <a:avLst/>
          </a:prstGeom>
          <a:noFill/>
          <a:ln>
            <a:noFill/>
          </a:ln>
        </p:spPr>
      </p:pic>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42"/>
          <p:cNvSpPr txBox="1"/>
          <p:nvPr>
            <p:ph type="ctrTitle"/>
          </p:nvPr>
        </p:nvSpPr>
        <p:spPr>
          <a:xfrm>
            <a:off x="628689" y="3086232"/>
            <a:ext cx="7886699" cy="868835"/>
          </a:xfrm>
          <a:prstGeom prst="rect">
            <a:avLst/>
          </a:prstGeom>
          <a:noFill/>
          <a:ln>
            <a:noFill/>
          </a:ln>
        </p:spPr>
        <p:txBody>
          <a:bodyPr anchorCtr="0" anchor="b" bIns="34275" lIns="68375" spcFirstLastPara="1" rIns="68375" wrap="square" tIns="34275">
            <a:normAutofit/>
          </a:bodyPr>
          <a:lstStyle/>
          <a:p>
            <a:pPr indent="0" lvl="0" marL="0" rtl="0" algn="l">
              <a:lnSpc>
                <a:spcPct val="90000"/>
              </a:lnSpc>
              <a:spcBef>
                <a:spcPts val="0"/>
              </a:spcBef>
              <a:spcAft>
                <a:spcPts val="0"/>
              </a:spcAft>
              <a:buClr>
                <a:schemeClr val="lt1"/>
              </a:buClr>
              <a:buSzPts val="3900"/>
              <a:buFont typeface="Century Schoolbook"/>
              <a:buNone/>
            </a:pPr>
            <a:r>
              <a:rPr lang="en-US"/>
              <a:t>Modern Gods</a:t>
            </a:r>
            <a:endParaRPr/>
          </a:p>
        </p:txBody>
      </p:sp>
      <p:sp>
        <p:nvSpPr>
          <p:cNvPr id="3421" name="Google Shape;3421;p42"/>
          <p:cNvSpPr txBox="1"/>
          <p:nvPr>
            <p:ph idx="1" type="subTitle"/>
          </p:nvPr>
        </p:nvSpPr>
        <p:spPr>
          <a:xfrm>
            <a:off x="628689" y="4003628"/>
            <a:ext cx="7886699" cy="356127"/>
          </a:xfrm>
          <a:prstGeom prst="rect">
            <a:avLst/>
          </a:prstGeom>
          <a:noFill/>
          <a:ln>
            <a:noFill/>
          </a:ln>
        </p:spPr>
        <p:txBody>
          <a:bodyPr anchorCtr="0" anchor="t" bIns="34275" lIns="68375" spcFirstLastPara="1" rIns="68375" wrap="square" tIns="34275">
            <a:normAutofit/>
          </a:bodyPr>
          <a:lstStyle/>
          <a:p>
            <a:pPr indent="0" lvl="0" marL="0" rtl="0" algn="l">
              <a:lnSpc>
                <a:spcPct val="90000"/>
              </a:lnSpc>
              <a:spcBef>
                <a:spcPts val="0"/>
              </a:spcBef>
              <a:spcAft>
                <a:spcPts val="0"/>
              </a:spcAft>
              <a:buSzPts val="1800"/>
              <a:buNone/>
            </a:pPr>
            <a:r>
              <a:rPr lang="en-US"/>
              <a:t>Journalism &amp; The Internet in the 21</a:t>
            </a:r>
            <a:r>
              <a:rPr baseline="30000" lang="en-US"/>
              <a:t>st</a:t>
            </a:r>
            <a:r>
              <a:rPr lang="en-US"/>
              <a:t> Century</a:t>
            </a:r>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6" name="Shape 3426"/>
        <p:cNvGrpSpPr/>
        <p:nvPr/>
      </p:nvGrpSpPr>
      <p:grpSpPr>
        <a:xfrm>
          <a:off x="0" y="0"/>
          <a:ext cx="0" cy="0"/>
          <a:chOff x="0" y="0"/>
          <a:chExt cx="0" cy="0"/>
        </a:xfrm>
      </p:grpSpPr>
      <p:sp>
        <p:nvSpPr>
          <p:cNvPr id="3427" name="Google Shape;3427;p43"/>
          <p:cNvSpPr txBox="1"/>
          <p:nvPr>
            <p:ph idx="1" type="body"/>
          </p:nvPr>
        </p:nvSpPr>
        <p:spPr>
          <a:xfrm>
            <a:off x="628650" y="2181997"/>
            <a:ext cx="7886700" cy="2450855"/>
          </a:xfrm>
          <a:prstGeom prst="rect">
            <a:avLst/>
          </a:prstGeom>
          <a:noFill/>
          <a:ln>
            <a:noFill/>
          </a:ln>
        </p:spPr>
        <p:txBody>
          <a:bodyPr anchorCtr="0" anchor="t" bIns="34275" lIns="68375" spcFirstLastPara="1" rIns="68375" wrap="square" tIns="34275">
            <a:normAutofit/>
          </a:bodyPr>
          <a:lstStyle/>
          <a:p>
            <a:pPr indent="0" lvl="0" marL="0" rtl="0" algn="l">
              <a:lnSpc>
                <a:spcPct val="90000"/>
              </a:lnSpc>
              <a:spcBef>
                <a:spcPts val="0"/>
              </a:spcBef>
              <a:spcAft>
                <a:spcPts val="0"/>
              </a:spcAft>
              <a:buSzPts val="1500"/>
              <a:buNone/>
            </a:pPr>
            <a:r>
              <a:rPr lang="en-US"/>
              <a:t>Since the subsection doesn’t go into much detail, the main aim of this presentation will be to look closely at &amp; dissect the details of what it does say (to question what is said, what is omitted, what is glossed over, &amp; of course, why) &amp; to answer the one question related to it posed to us at the end:</a:t>
            </a:r>
            <a:endParaRPr/>
          </a:p>
          <a:p>
            <a:pPr indent="-341731" lvl="0" marL="341731" rtl="0" algn="l">
              <a:lnSpc>
                <a:spcPct val="90000"/>
              </a:lnSpc>
              <a:spcBef>
                <a:spcPts val="1350"/>
              </a:spcBef>
              <a:spcAft>
                <a:spcPts val="0"/>
              </a:spcAft>
              <a:buSzPts val="1400"/>
              <a:buFont typeface="Century Schoolbook"/>
              <a:buAutoNum type="arabicPeriod"/>
            </a:pPr>
            <a:r>
              <a:rPr lang="en-US" sz="1400"/>
              <a:t>How is internet used as a source of news? How do journalists ensure creditability while quoting sources from the internet?</a:t>
            </a:r>
            <a:endParaRPr/>
          </a:p>
          <a:p>
            <a:pPr indent="0" lvl="0" marL="0" rtl="0" algn="l">
              <a:lnSpc>
                <a:spcPct val="90000"/>
              </a:lnSpc>
              <a:spcBef>
                <a:spcPts val="1350"/>
              </a:spcBef>
              <a:spcAft>
                <a:spcPts val="0"/>
              </a:spcAft>
              <a:buSzPts val="1500"/>
              <a:buNone/>
            </a:pPr>
            <a:r>
              <a:t/>
            </a:r>
            <a:endParaRPr/>
          </a:p>
        </p:txBody>
      </p:sp>
      <p:sp>
        <p:nvSpPr>
          <p:cNvPr id="3428" name="Google Shape;3428;p43"/>
          <p:cNvSpPr txBox="1"/>
          <p:nvPr>
            <p:ph type="title"/>
          </p:nvPr>
        </p:nvSpPr>
        <p:spPr>
          <a:xfrm>
            <a:off x="628650" y="273845"/>
            <a:ext cx="7886700" cy="858918"/>
          </a:xfrm>
          <a:prstGeom prst="rect">
            <a:avLst/>
          </a:prstGeom>
          <a:noFill/>
          <a:ln>
            <a:noFill/>
          </a:ln>
        </p:spPr>
        <p:txBody>
          <a:bodyPr anchorCtr="0" anchor="b" bIns="34275" lIns="68375" spcFirstLastPara="1" rIns="68375"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a:t>Analysis of the Text</a:t>
            </a:r>
            <a:endParaRPr/>
          </a:p>
        </p:txBody>
      </p:sp>
      <p:pic>
        <p:nvPicPr>
          <p:cNvPr id="3429" name="Google Shape;3429;p43"/>
          <p:cNvPicPr preferRelativeResize="0"/>
          <p:nvPr/>
        </p:nvPicPr>
        <p:blipFill rotWithShape="1">
          <a:blip r:embed="rId3">
            <a:alphaModFix/>
          </a:blip>
          <a:srcRect b="0" l="0" r="0" t="0"/>
          <a:stretch/>
        </p:blipFill>
        <p:spPr>
          <a:xfrm>
            <a:off x="628651" y="1221730"/>
            <a:ext cx="6171428" cy="871429"/>
          </a:xfrm>
          <a:prstGeom prst="rect">
            <a:avLst/>
          </a:prstGeom>
          <a:noFill/>
          <a:ln>
            <a:noFill/>
          </a:ln>
        </p:spPr>
      </p:pic>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44"/>
          <p:cNvSpPr txBox="1"/>
          <p:nvPr>
            <p:ph type="title"/>
          </p:nvPr>
        </p:nvSpPr>
        <p:spPr>
          <a:xfrm>
            <a:off x="467544" y="195488"/>
            <a:ext cx="7020780" cy="570015"/>
          </a:xfrm>
          <a:prstGeom prst="rect">
            <a:avLst/>
          </a:prstGeom>
          <a:noFill/>
          <a:ln>
            <a:noFill/>
          </a:ln>
        </p:spPr>
        <p:txBody>
          <a:bodyPr anchorCtr="0" anchor="b" bIns="34275" lIns="68375" spcFirstLastPara="1" rIns="68375"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a:t>“Use of Internet as a source of News</a:t>
            </a:r>
            <a:endParaRPr/>
          </a:p>
        </p:txBody>
      </p:sp>
      <p:sp>
        <p:nvSpPr>
          <p:cNvPr id="3436" name="Google Shape;3436;p44"/>
          <p:cNvSpPr txBox="1"/>
          <p:nvPr>
            <p:ph idx="2" type="body"/>
          </p:nvPr>
        </p:nvSpPr>
        <p:spPr>
          <a:xfrm>
            <a:off x="521550" y="897564"/>
            <a:ext cx="8100900" cy="3834426"/>
          </a:xfrm>
          <a:prstGeom prst="rect">
            <a:avLst/>
          </a:prstGeom>
          <a:noFill/>
          <a:ln>
            <a:noFill/>
          </a:ln>
        </p:spPr>
        <p:txBody>
          <a:bodyPr anchorCtr="0" anchor="t" bIns="34275" lIns="68375" spcFirstLastPara="1" rIns="68375" wrap="square" tIns="34275">
            <a:noAutofit/>
          </a:bodyPr>
          <a:lstStyle/>
          <a:p>
            <a:pPr indent="0" lvl="0" marL="0" rtl="0" algn="l">
              <a:lnSpc>
                <a:spcPct val="90000"/>
              </a:lnSpc>
              <a:spcBef>
                <a:spcPts val="0"/>
              </a:spcBef>
              <a:spcAft>
                <a:spcPts val="0"/>
              </a:spcAft>
              <a:buSzPts val="900"/>
              <a:buNone/>
            </a:pPr>
            <a:r>
              <a:rPr lang="en-US" sz="900"/>
              <a:t>The revolution brought about by the advent of Internet has given rise to many technological innovations in the journalism and media industry. We can see a huge transformation in the way the news is being disseminated among the masses. This has also opened the floodgates of opportunities for the media societies to reach out to their audience. The Internet, along with other digital transformations, has affected journalism practices to a large extent and opened up great avenues for enhancements in terms of efficiency and effectiveness.</a:t>
            </a:r>
            <a:endParaRPr/>
          </a:p>
          <a:p>
            <a:pPr indent="0" lvl="0" marL="0" rtl="0" algn="l">
              <a:lnSpc>
                <a:spcPct val="90000"/>
              </a:lnSpc>
              <a:spcBef>
                <a:spcPts val="750"/>
              </a:spcBef>
              <a:spcAft>
                <a:spcPts val="0"/>
              </a:spcAft>
              <a:buSzPts val="900"/>
              <a:buNone/>
            </a:pPr>
            <a:r>
              <a:rPr lang="en-US" sz="900"/>
              <a:t>• The influence of internet can be seen in every facet of journalism. From information gathering to news editing, the internet has revolutionized the media industry. Today, the journalists are rarely seen using notepads and pens, as most of their research and note-taking happens on internet-enabled devices. Therefore, most of the logistics used for distribution and communication in the past is getting redundant today.</a:t>
            </a:r>
            <a:endParaRPr/>
          </a:p>
          <a:p>
            <a:pPr indent="0" lvl="0" marL="0" rtl="0" algn="l">
              <a:lnSpc>
                <a:spcPct val="90000"/>
              </a:lnSpc>
              <a:spcBef>
                <a:spcPts val="750"/>
              </a:spcBef>
              <a:spcAft>
                <a:spcPts val="0"/>
              </a:spcAft>
              <a:buSzPts val="900"/>
              <a:buNone/>
            </a:pPr>
            <a:r>
              <a:rPr lang="en-US" sz="900"/>
              <a:t>• The speed and reach of internet connectivity in the remote areas has made information dissemination faster and effective. It has not only improved the journalists’ production efficiency and pace, but also shaped up their narratives with new writing techniques and better coverage across variety of platforms. Covering live events and incidents has become way more informal and easier, as compared to the conventional style of journalism. The dissemination of news on the digital channels is in sync with the event taking place live.</a:t>
            </a:r>
            <a:endParaRPr/>
          </a:p>
          <a:p>
            <a:pPr indent="0" lvl="0" marL="0" rtl="0" algn="l">
              <a:lnSpc>
                <a:spcPct val="90000"/>
              </a:lnSpc>
              <a:spcBef>
                <a:spcPts val="750"/>
              </a:spcBef>
              <a:spcAft>
                <a:spcPts val="0"/>
              </a:spcAft>
              <a:buSzPts val="900"/>
              <a:buNone/>
            </a:pPr>
            <a:r>
              <a:rPr lang="en-US" sz="900"/>
              <a:t>• With a vast amount of information at one place, Internet gives innumerable possibilities of enhancing a journalist’s work in terms of both quality and scope. Journalists can unleash their creative proficiencies more than ever, by using various services and tools available on web. These tools help them to research the stories, vet that research and finally analyse that research.</a:t>
            </a:r>
            <a:endParaRPr/>
          </a:p>
          <a:p>
            <a:pPr indent="0" lvl="0" marL="0" rtl="0" algn="l">
              <a:lnSpc>
                <a:spcPct val="90000"/>
              </a:lnSpc>
              <a:spcBef>
                <a:spcPts val="750"/>
              </a:spcBef>
              <a:spcAft>
                <a:spcPts val="0"/>
              </a:spcAft>
              <a:buSzPts val="900"/>
              <a:buNone/>
            </a:pPr>
            <a:r>
              <a:rPr lang="en-US" sz="900"/>
              <a:t>• With the digitization, contemporary form of journalism involving core journalism skills can be transcended to better heights with the blend of technical knowledge and the ability to create online media content. Traditional sources are limited by time and/or space and cost. Digital age has made the scope of journalism infinite, as Internet offers unlimited information through various content formats, with a plurality of views being represented from a diverse set of people. Work from the past can be readily linked, and even the content from the past decades hosted in the digital archives can be leveraged (to depict the historical events) and, hence, can be used as citations in the current work.</a:t>
            </a:r>
            <a:endParaRPr/>
          </a:p>
          <a:p>
            <a:pPr indent="0" lvl="0" marL="0" rtl="0" algn="l">
              <a:lnSpc>
                <a:spcPct val="90000"/>
              </a:lnSpc>
              <a:spcBef>
                <a:spcPts val="750"/>
              </a:spcBef>
              <a:spcAft>
                <a:spcPts val="0"/>
              </a:spcAft>
              <a:buSzPts val="900"/>
              <a:buNone/>
            </a:pPr>
            <a:r>
              <a:rPr lang="en-US" sz="900"/>
              <a:t>• Technology has enhanced the processes of recognizing stories that are newsworthy, as this gives an outlook of what is trending across the world. The feeds from Facebook, Twitter and other social networking sites provide a snapshot of events which are happening around the world. The blogs and citizen news sources offer perspectives of the witnesses, the public and from the live location much faster than print, television or any other media.</a:t>
            </a:r>
            <a:endParaRPr/>
          </a:p>
          <a:p>
            <a:pPr indent="0" lvl="0" marL="0" rtl="0" algn="l">
              <a:lnSpc>
                <a:spcPct val="90000"/>
              </a:lnSpc>
              <a:spcBef>
                <a:spcPts val="750"/>
              </a:spcBef>
              <a:spcAft>
                <a:spcPts val="0"/>
              </a:spcAft>
              <a:buSzPts val="900"/>
              <a:buNone/>
            </a:pPr>
            <a:r>
              <a:rPr lang="en-US" sz="900"/>
              <a:t>• Audience control, nonlinearity, storage and retrieval, unlimited space, immediacy, multimdedia capability, interactivity and user-generated content are certain other aspects that web has enabled in journalism today.”</a:t>
            </a:r>
            <a:endParaRPr/>
          </a:p>
        </p:txBody>
      </p:sp>
      <p:pic>
        <p:nvPicPr>
          <p:cNvPr id="3437" name="Google Shape;3437;p44"/>
          <p:cNvPicPr preferRelativeResize="0"/>
          <p:nvPr/>
        </p:nvPicPr>
        <p:blipFill>
          <a:blip r:embed="rId3">
            <a:alphaModFix/>
          </a:blip>
          <a:stretch>
            <a:fillRect/>
          </a:stretch>
        </p:blipFill>
        <p:spPr>
          <a:xfrm>
            <a:off x="0" y="1255"/>
            <a:ext cx="9144001" cy="5140990"/>
          </a:xfrm>
          <a:prstGeom prst="rect">
            <a:avLst/>
          </a:prstGeom>
          <a:noFill/>
          <a:ln>
            <a:noFill/>
          </a:ln>
        </p:spPr>
      </p:pic>
    </p:spTree>
  </p:cSld>
  <p:clrMapOvr>
    <a:masterClrMapping/>
  </p:clrMapOvr>
  <p:transition>
    <p:fade thruBlk="1"/>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2" name="Shape 3442"/>
        <p:cNvGrpSpPr/>
        <p:nvPr/>
      </p:nvGrpSpPr>
      <p:grpSpPr>
        <a:xfrm>
          <a:off x="0" y="0"/>
          <a:ext cx="0" cy="0"/>
          <a:chOff x="0" y="0"/>
          <a:chExt cx="0" cy="0"/>
        </a:xfrm>
      </p:grpSpPr>
      <p:sp>
        <p:nvSpPr>
          <p:cNvPr id="3443" name="Google Shape;3443;p45"/>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a:t>Focus Areas</a:t>
            </a:r>
            <a:endParaRPr/>
          </a:p>
        </p:txBody>
      </p:sp>
      <p:sp>
        <p:nvSpPr>
          <p:cNvPr id="3444" name="Google Shape;3444;p45"/>
          <p:cNvSpPr txBox="1"/>
          <p:nvPr>
            <p:ph idx="2" type="body"/>
          </p:nvPr>
        </p:nvSpPr>
        <p:spPr>
          <a:xfrm>
            <a:off x="628650" y="1382143"/>
            <a:ext cx="3771900" cy="3263504"/>
          </a:xfrm>
          <a:prstGeom prst="rect">
            <a:avLst/>
          </a:prstGeom>
          <a:noFill/>
          <a:ln>
            <a:noFill/>
          </a:ln>
        </p:spPr>
        <p:txBody>
          <a:bodyPr anchorCtr="0" anchor="t" bIns="34275" lIns="68400" spcFirstLastPara="1" rIns="68400" wrap="square" tIns="34275">
            <a:normAutofit/>
          </a:bodyPr>
          <a:lstStyle/>
          <a:p>
            <a:pPr indent="0" lvl="0" marL="0" rtl="0" algn="l">
              <a:lnSpc>
                <a:spcPct val="90000"/>
              </a:lnSpc>
              <a:spcBef>
                <a:spcPts val="0"/>
              </a:spcBef>
              <a:spcAft>
                <a:spcPts val="0"/>
              </a:spcAft>
              <a:buSzPts val="1500"/>
              <a:buNone/>
            </a:pPr>
            <a:r>
              <a:t/>
            </a:r>
            <a:endParaRPr/>
          </a:p>
          <a:p>
            <a:pPr indent="-384674" lvl="0" marL="384674" rtl="0" algn="l">
              <a:lnSpc>
                <a:spcPct val="90000"/>
              </a:lnSpc>
              <a:spcBef>
                <a:spcPts val="1350"/>
              </a:spcBef>
              <a:spcAft>
                <a:spcPts val="0"/>
              </a:spcAft>
              <a:buSzPts val="1500"/>
              <a:buAutoNum type="romanUcPeriod"/>
            </a:pPr>
            <a:r>
              <a:rPr lang="en-US"/>
              <a:t>The Internet as a “Source”                       of news.</a:t>
            </a:r>
            <a:endParaRPr/>
          </a:p>
          <a:p>
            <a:pPr indent="-289424" lvl="0" marL="384674" rtl="0" algn="l">
              <a:lnSpc>
                <a:spcPct val="90000"/>
              </a:lnSpc>
              <a:spcBef>
                <a:spcPts val="1350"/>
              </a:spcBef>
              <a:spcAft>
                <a:spcPts val="0"/>
              </a:spcAft>
              <a:buSzPts val="1500"/>
              <a:buNone/>
            </a:pPr>
            <a:r>
              <a:t/>
            </a:r>
            <a:endParaRPr/>
          </a:p>
          <a:p>
            <a:pPr indent="-289424" lvl="0" marL="384674" rtl="0" algn="l">
              <a:lnSpc>
                <a:spcPct val="90000"/>
              </a:lnSpc>
              <a:spcBef>
                <a:spcPts val="1350"/>
              </a:spcBef>
              <a:spcAft>
                <a:spcPts val="0"/>
              </a:spcAft>
              <a:buSzPts val="1500"/>
              <a:buNone/>
            </a:pPr>
            <a:r>
              <a:t/>
            </a:r>
            <a:endParaRPr/>
          </a:p>
          <a:p>
            <a:pPr indent="-289424" lvl="0" marL="384674" rtl="0" algn="l">
              <a:lnSpc>
                <a:spcPct val="90000"/>
              </a:lnSpc>
              <a:spcBef>
                <a:spcPts val="1350"/>
              </a:spcBef>
              <a:spcAft>
                <a:spcPts val="0"/>
              </a:spcAft>
              <a:buSzPts val="1500"/>
              <a:buNone/>
            </a:pPr>
            <a:r>
              <a:t/>
            </a:r>
            <a:endParaRPr/>
          </a:p>
          <a:p>
            <a:pPr indent="-384674" lvl="0" marL="384674" rtl="0" algn="l">
              <a:lnSpc>
                <a:spcPct val="90000"/>
              </a:lnSpc>
              <a:spcBef>
                <a:spcPts val="1350"/>
              </a:spcBef>
              <a:spcAft>
                <a:spcPts val="0"/>
              </a:spcAft>
              <a:buSzPts val="1500"/>
              <a:buAutoNum type="romanUcPeriod"/>
            </a:pPr>
            <a:r>
              <a:rPr lang="en-US"/>
              <a:t>Journalistic Research Online.</a:t>
            </a:r>
            <a:endParaRPr/>
          </a:p>
        </p:txBody>
      </p:sp>
      <p:pic>
        <p:nvPicPr>
          <p:cNvPr id="3445" name="Google Shape;3445;p45"/>
          <p:cNvPicPr preferRelativeResize="0"/>
          <p:nvPr/>
        </p:nvPicPr>
        <p:blipFill rotWithShape="1">
          <a:blip r:embed="rId3">
            <a:alphaModFix/>
          </a:blip>
          <a:srcRect b="0" l="0" r="0" t="0"/>
          <a:stretch/>
        </p:blipFill>
        <p:spPr>
          <a:xfrm>
            <a:off x="5210104" y="1814216"/>
            <a:ext cx="1742798" cy="532773"/>
          </a:xfrm>
          <a:prstGeom prst="rect">
            <a:avLst/>
          </a:prstGeom>
          <a:noFill/>
          <a:ln>
            <a:noFill/>
          </a:ln>
        </p:spPr>
      </p:pic>
      <p:pic>
        <p:nvPicPr>
          <p:cNvPr id="3446" name="Google Shape;3446;p45"/>
          <p:cNvPicPr preferRelativeResize="0"/>
          <p:nvPr/>
        </p:nvPicPr>
        <p:blipFill rotWithShape="1">
          <a:blip r:embed="rId4">
            <a:alphaModFix/>
          </a:blip>
          <a:srcRect b="0" l="0" r="0" t="23209"/>
          <a:stretch/>
        </p:blipFill>
        <p:spPr>
          <a:xfrm>
            <a:off x="5045224" y="1343242"/>
            <a:ext cx="2651000" cy="364286"/>
          </a:xfrm>
          <a:prstGeom prst="rect">
            <a:avLst/>
          </a:prstGeom>
          <a:noFill/>
          <a:ln>
            <a:noFill/>
          </a:ln>
        </p:spPr>
      </p:pic>
      <p:pic>
        <p:nvPicPr>
          <p:cNvPr id="3447" name="Google Shape;3447;p45"/>
          <p:cNvPicPr preferRelativeResize="0"/>
          <p:nvPr/>
        </p:nvPicPr>
        <p:blipFill rotWithShape="1">
          <a:blip r:embed="rId5">
            <a:alphaModFix/>
          </a:blip>
          <a:srcRect b="0" l="0" r="0" t="0"/>
          <a:stretch/>
        </p:blipFill>
        <p:spPr>
          <a:xfrm>
            <a:off x="5175759" y="2688368"/>
            <a:ext cx="2160725" cy="518952"/>
          </a:xfrm>
          <a:prstGeom prst="rect">
            <a:avLst/>
          </a:prstGeom>
          <a:noFill/>
          <a:ln>
            <a:noFill/>
          </a:ln>
        </p:spPr>
      </p:pic>
      <p:pic>
        <p:nvPicPr>
          <p:cNvPr id="3448" name="Google Shape;3448;p45"/>
          <p:cNvPicPr preferRelativeResize="0"/>
          <p:nvPr/>
        </p:nvPicPr>
        <p:blipFill rotWithShape="1">
          <a:blip r:embed="rId6">
            <a:alphaModFix/>
          </a:blip>
          <a:srcRect b="0" l="0" r="0" t="0"/>
          <a:stretch/>
        </p:blipFill>
        <p:spPr>
          <a:xfrm>
            <a:off x="4974692" y="3555915"/>
            <a:ext cx="2651001" cy="443249"/>
          </a:xfrm>
          <a:prstGeom prst="rect">
            <a:avLst/>
          </a:prstGeom>
          <a:noFill/>
          <a:ln>
            <a:noFill/>
          </a:ln>
        </p:spPr>
      </p:pic>
      <p:pic>
        <p:nvPicPr>
          <p:cNvPr id="3449" name="Google Shape;3449;p45"/>
          <p:cNvPicPr preferRelativeResize="0"/>
          <p:nvPr/>
        </p:nvPicPr>
        <p:blipFill rotWithShape="1">
          <a:blip r:embed="rId7">
            <a:alphaModFix/>
          </a:blip>
          <a:srcRect b="0" l="0" r="0" t="0"/>
          <a:stretch/>
        </p:blipFill>
        <p:spPr>
          <a:xfrm>
            <a:off x="6039752" y="3119523"/>
            <a:ext cx="1656593" cy="364286"/>
          </a:xfrm>
          <a:prstGeom prst="rect">
            <a:avLst/>
          </a:prstGeom>
          <a:noFill/>
          <a:ln>
            <a:noFill/>
          </a:ln>
        </p:spPr>
      </p:pic>
      <p:pic>
        <p:nvPicPr>
          <p:cNvPr id="3450" name="Google Shape;3450;p45"/>
          <p:cNvPicPr preferRelativeResize="0"/>
          <p:nvPr/>
        </p:nvPicPr>
        <p:blipFill rotWithShape="1">
          <a:blip r:embed="rId8">
            <a:alphaModFix/>
          </a:blip>
          <a:srcRect b="0" l="0" r="3140" t="0"/>
          <a:stretch/>
        </p:blipFill>
        <p:spPr>
          <a:xfrm>
            <a:off x="4946298" y="3961968"/>
            <a:ext cx="1839971" cy="666460"/>
          </a:xfrm>
          <a:prstGeom prst="rect">
            <a:avLst/>
          </a:prstGeom>
          <a:noFill/>
          <a:ln>
            <a:noFill/>
          </a:ln>
        </p:spPr>
      </p:pic>
    </p:spTree>
  </p:cSld>
  <p:clrMapOvr>
    <a:masterClrMapping/>
  </p:clrMapOvr>
  <p:transition>
    <p:fade thruBlk="1"/>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46"/>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a:t>NOT Focus Areas</a:t>
            </a:r>
            <a:endParaRPr/>
          </a:p>
        </p:txBody>
      </p:sp>
      <p:sp>
        <p:nvSpPr>
          <p:cNvPr id="3457" name="Google Shape;3457;p46"/>
          <p:cNvSpPr txBox="1"/>
          <p:nvPr>
            <p:ph idx="1" type="body"/>
          </p:nvPr>
        </p:nvSpPr>
        <p:spPr>
          <a:xfrm>
            <a:off x="628650" y="1369219"/>
            <a:ext cx="3771900" cy="3263504"/>
          </a:xfrm>
          <a:prstGeom prst="rect">
            <a:avLst/>
          </a:prstGeom>
          <a:noFill/>
          <a:ln>
            <a:noFill/>
          </a:ln>
        </p:spPr>
        <p:txBody>
          <a:bodyPr anchorCtr="0" anchor="t" bIns="34275" lIns="68400" spcFirstLastPara="1" rIns="68400" wrap="square" tIns="34275">
            <a:normAutofit/>
          </a:bodyPr>
          <a:lstStyle/>
          <a:p>
            <a:pPr indent="0" lvl="0" marL="0" rtl="0" algn="l">
              <a:lnSpc>
                <a:spcPct val="90000"/>
              </a:lnSpc>
              <a:spcBef>
                <a:spcPts val="0"/>
              </a:spcBef>
              <a:spcAft>
                <a:spcPts val="0"/>
              </a:spcAft>
              <a:buSzPts val="1500"/>
              <a:buNone/>
            </a:pPr>
            <a:r>
              <a:t/>
            </a:r>
            <a:endParaRPr/>
          </a:p>
          <a:p>
            <a:pPr indent="0" lvl="0" marL="0" rtl="0" algn="l">
              <a:lnSpc>
                <a:spcPct val="90000"/>
              </a:lnSpc>
              <a:spcBef>
                <a:spcPts val="1350"/>
              </a:spcBef>
              <a:spcAft>
                <a:spcPts val="0"/>
              </a:spcAft>
              <a:buSzPts val="1500"/>
              <a:buNone/>
            </a:pPr>
            <a:r>
              <a:t/>
            </a:r>
            <a:endParaRPr/>
          </a:p>
          <a:p>
            <a:pPr indent="0" lvl="0" marL="0" rtl="0" algn="l">
              <a:lnSpc>
                <a:spcPct val="90000"/>
              </a:lnSpc>
              <a:spcBef>
                <a:spcPts val="1350"/>
              </a:spcBef>
              <a:spcAft>
                <a:spcPts val="0"/>
              </a:spcAft>
              <a:buSzPts val="1500"/>
              <a:buNone/>
            </a:pPr>
            <a:r>
              <a:rPr lang="en-US"/>
              <a:t>I. Social media &amp; the advent of citizen journalism through microblogging &amp; instant messaging sites.</a:t>
            </a:r>
            <a:endParaRPr/>
          </a:p>
        </p:txBody>
      </p:sp>
      <p:pic>
        <p:nvPicPr>
          <p:cNvPr id="3458" name="Google Shape;3458;p46"/>
          <p:cNvPicPr preferRelativeResize="0"/>
          <p:nvPr>
            <p:ph idx="2" type="body"/>
          </p:nvPr>
        </p:nvPicPr>
        <p:blipFill rotWithShape="1">
          <a:blip r:embed="rId3">
            <a:alphaModFix/>
          </a:blip>
          <a:srcRect b="0" l="0" r="0" t="0"/>
          <a:stretch/>
        </p:blipFill>
        <p:spPr>
          <a:xfrm>
            <a:off x="6030281" y="2549439"/>
            <a:ext cx="1107143" cy="550000"/>
          </a:xfrm>
          <a:prstGeom prst="rect">
            <a:avLst/>
          </a:prstGeom>
          <a:noFill/>
          <a:ln>
            <a:noFill/>
          </a:ln>
        </p:spPr>
      </p:pic>
      <p:pic>
        <p:nvPicPr>
          <p:cNvPr id="3459" name="Google Shape;3459;p46"/>
          <p:cNvPicPr preferRelativeResize="0"/>
          <p:nvPr/>
        </p:nvPicPr>
        <p:blipFill rotWithShape="1">
          <a:blip r:embed="rId4">
            <a:alphaModFix/>
          </a:blip>
          <a:srcRect b="0" l="0" r="0" t="0"/>
          <a:stretch/>
        </p:blipFill>
        <p:spPr>
          <a:xfrm>
            <a:off x="5004167" y="1869792"/>
            <a:ext cx="1435715" cy="492857"/>
          </a:xfrm>
          <a:prstGeom prst="rect">
            <a:avLst/>
          </a:prstGeom>
          <a:noFill/>
          <a:ln>
            <a:noFill/>
          </a:ln>
        </p:spPr>
      </p:pic>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3" name="Shape 3463"/>
        <p:cNvGrpSpPr/>
        <p:nvPr/>
      </p:nvGrpSpPr>
      <p:grpSpPr>
        <a:xfrm>
          <a:off x="0" y="0"/>
          <a:ext cx="0" cy="0"/>
          <a:chOff x="0" y="0"/>
          <a:chExt cx="0" cy="0"/>
        </a:xfrm>
      </p:grpSpPr>
      <p:sp>
        <p:nvSpPr>
          <p:cNvPr id="3464" name="Google Shape;3464;p47"/>
          <p:cNvSpPr txBox="1"/>
          <p:nvPr>
            <p:ph type="title"/>
          </p:nvPr>
        </p:nvSpPr>
        <p:spPr>
          <a:xfrm>
            <a:off x="628650" y="273845"/>
            <a:ext cx="7886700" cy="858918"/>
          </a:xfrm>
          <a:prstGeom prst="rect">
            <a:avLst/>
          </a:prstGeom>
          <a:noFill/>
          <a:ln>
            <a:noFill/>
          </a:ln>
        </p:spPr>
        <p:txBody>
          <a:bodyPr anchorCtr="0" anchor="b" bIns="34275" lIns="68400" spcFirstLastPara="1" rIns="68400"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a:t>Points that are </a:t>
            </a:r>
            <a:r>
              <a:rPr i="1" lang="en-US"/>
              <a:t>interesting </a:t>
            </a:r>
            <a:endParaRPr/>
          </a:p>
        </p:txBody>
      </p:sp>
      <p:pic>
        <p:nvPicPr>
          <p:cNvPr id="3465" name="Google Shape;3465;p47"/>
          <p:cNvPicPr preferRelativeResize="0"/>
          <p:nvPr>
            <p:ph idx="1" type="body"/>
          </p:nvPr>
        </p:nvPicPr>
        <p:blipFill rotWithShape="1">
          <a:blip r:embed="rId3">
            <a:alphaModFix/>
          </a:blip>
          <a:srcRect b="0" l="0" r="0" t="0"/>
          <a:stretch/>
        </p:blipFill>
        <p:spPr>
          <a:xfrm>
            <a:off x="628650" y="3597865"/>
            <a:ext cx="1364286" cy="350000"/>
          </a:xfrm>
          <a:prstGeom prst="rect">
            <a:avLst/>
          </a:prstGeom>
          <a:noFill/>
          <a:ln>
            <a:noFill/>
          </a:ln>
        </p:spPr>
      </p:pic>
      <p:sp>
        <p:nvSpPr>
          <p:cNvPr id="3466" name="Google Shape;3466;p47"/>
          <p:cNvSpPr txBox="1"/>
          <p:nvPr>
            <p:ph idx="2" type="body"/>
          </p:nvPr>
        </p:nvSpPr>
        <p:spPr>
          <a:xfrm>
            <a:off x="4743450" y="1485913"/>
            <a:ext cx="3771900" cy="3146810"/>
          </a:xfrm>
          <a:prstGeom prst="rect">
            <a:avLst/>
          </a:prstGeom>
          <a:noFill/>
          <a:ln>
            <a:noFill/>
          </a:ln>
        </p:spPr>
        <p:txBody>
          <a:bodyPr anchorCtr="0" anchor="t" bIns="34275" lIns="68400" spcFirstLastPara="1" rIns="68400" wrap="square" tIns="34275">
            <a:normAutofit/>
          </a:bodyPr>
          <a:lstStyle/>
          <a:p>
            <a:pPr indent="-384737" lvl="0" marL="384737" rtl="0" algn="l">
              <a:lnSpc>
                <a:spcPct val="90000"/>
              </a:lnSpc>
              <a:spcBef>
                <a:spcPts val="0"/>
              </a:spcBef>
              <a:spcAft>
                <a:spcPts val="0"/>
              </a:spcAft>
              <a:buSzPts val="1500"/>
              <a:buAutoNum type="romanUcPeriod"/>
            </a:pPr>
            <a:r>
              <a:rPr lang="en-US"/>
              <a:t>“Media logistics of the past are getting redundant today” says unit that spends 8/9 subtopics discussing them.</a:t>
            </a:r>
            <a:endParaRPr/>
          </a:p>
          <a:p>
            <a:pPr indent="-289487" lvl="0" marL="384737" rtl="0" algn="l">
              <a:lnSpc>
                <a:spcPct val="90000"/>
              </a:lnSpc>
              <a:spcBef>
                <a:spcPts val="1350"/>
              </a:spcBef>
              <a:spcAft>
                <a:spcPts val="0"/>
              </a:spcAft>
              <a:buSzPts val="1500"/>
              <a:buNone/>
            </a:pPr>
            <a:r>
              <a:t/>
            </a:r>
            <a:endParaRPr/>
          </a:p>
          <a:p>
            <a:pPr indent="-384737" lvl="0" marL="384737" rtl="0" algn="l">
              <a:lnSpc>
                <a:spcPct val="90000"/>
              </a:lnSpc>
              <a:spcBef>
                <a:spcPts val="1350"/>
              </a:spcBef>
              <a:spcAft>
                <a:spcPts val="0"/>
              </a:spcAft>
              <a:buSzPts val="1500"/>
              <a:buAutoNum type="romanUcPeriod"/>
            </a:pPr>
            <a:r>
              <a:rPr lang="en-US"/>
              <a:t>Mainstream academia’s incessant desire to create a false dichotomy between Old &amp; New Media.</a:t>
            </a:r>
            <a:endParaRPr/>
          </a:p>
          <a:p>
            <a:pPr indent="-289487" lvl="0" marL="384737" rtl="0" algn="l">
              <a:lnSpc>
                <a:spcPct val="90000"/>
              </a:lnSpc>
              <a:spcBef>
                <a:spcPts val="1350"/>
              </a:spcBef>
              <a:spcAft>
                <a:spcPts val="0"/>
              </a:spcAft>
              <a:buSzPts val="1500"/>
              <a:buNone/>
            </a:pPr>
            <a:r>
              <a:t/>
            </a:r>
            <a:endParaRPr/>
          </a:p>
          <a:p>
            <a:pPr indent="-384737" lvl="0" marL="384737" rtl="0" algn="l">
              <a:lnSpc>
                <a:spcPct val="90000"/>
              </a:lnSpc>
              <a:spcBef>
                <a:spcPts val="1350"/>
              </a:spcBef>
              <a:spcAft>
                <a:spcPts val="0"/>
              </a:spcAft>
              <a:buSzPts val="1500"/>
              <a:buAutoNum type="romanUcPeriod"/>
            </a:pPr>
            <a:r>
              <a:rPr lang="en-US"/>
              <a:t>Convenience.</a:t>
            </a:r>
            <a:endParaRPr/>
          </a:p>
        </p:txBody>
      </p:sp>
      <p:pic>
        <p:nvPicPr>
          <p:cNvPr id="3467" name="Google Shape;3467;p47"/>
          <p:cNvPicPr preferRelativeResize="0"/>
          <p:nvPr/>
        </p:nvPicPr>
        <p:blipFill rotWithShape="1">
          <a:blip r:embed="rId4">
            <a:alphaModFix/>
          </a:blip>
          <a:srcRect b="0" l="0" r="0" t="0"/>
          <a:stretch/>
        </p:blipFill>
        <p:spPr>
          <a:xfrm>
            <a:off x="1228516" y="1485913"/>
            <a:ext cx="1921429" cy="378572"/>
          </a:xfrm>
          <a:prstGeom prst="rect">
            <a:avLst/>
          </a:prstGeom>
          <a:noFill/>
          <a:ln>
            <a:noFill/>
          </a:ln>
        </p:spPr>
      </p:pic>
      <p:pic>
        <p:nvPicPr>
          <p:cNvPr id="3468" name="Google Shape;3468;p47"/>
          <p:cNvPicPr preferRelativeResize="0"/>
          <p:nvPr/>
        </p:nvPicPr>
        <p:blipFill rotWithShape="1">
          <a:blip r:embed="rId5">
            <a:alphaModFix/>
          </a:blip>
          <a:srcRect b="23187" l="0" r="0" t="0"/>
          <a:stretch/>
        </p:blipFill>
        <p:spPr>
          <a:xfrm>
            <a:off x="3012921" y="2761036"/>
            <a:ext cx="1378571" cy="378572"/>
          </a:xfrm>
          <a:prstGeom prst="rect">
            <a:avLst/>
          </a:prstGeom>
          <a:noFill/>
          <a:ln>
            <a:noFill/>
          </a:ln>
        </p:spPr>
      </p:pic>
      <p:pic>
        <p:nvPicPr>
          <p:cNvPr id="3469" name="Google Shape;3469;p47"/>
          <p:cNvPicPr preferRelativeResize="0"/>
          <p:nvPr/>
        </p:nvPicPr>
        <p:blipFill rotWithShape="1">
          <a:blip r:embed="rId6">
            <a:alphaModFix/>
          </a:blip>
          <a:srcRect b="0" l="0" r="0" t="0"/>
          <a:stretch/>
        </p:blipFill>
        <p:spPr>
          <a:xfrm>
            <a:off x="1324830" y="3947865"/>
            <a:ext cx="864286" cy="278572"/>
          </a:xfrm>
          <a:prstGeom prst="rect">
            <a:avLst/>
          </a:prstGeom>
          <a:noFill/>
          <a:ln>
            <a:noFill/>
          </a:ln>
        </p:spPr>
      </p:pic>
      <p:sp>
        <p:nvSpPr>
          <p:cNvPr id="3470" name="Google Shape;3470;p47"/>
          <p:cNvSpPr/>
          <p:nvPr/>
        </p:nvSpPr>
        <p:spPr>
          <a:xfrm>
            <a:off x="463050" y="362925"/>
            <a:ext cx="1789575" cy="640900"/>
          </a:xfrm>
          <a:custGeom>
            <a:rect b="b" l="l" r="r" t="t"/>
            <a:pathLst>
              <a:path extrusionOk="0" h="25636" w="71583">
                <a:moveTo>
                  <a:pt x="0" y="14517"/>
                </a:moveTo>
                <a:cubicBezTo>
                  <a:pt x="1253" y="18280"/>
                  <a:pt x="631" y="26378"/>
                  <a:pt x="4505" y="25530"/>
                </a:cubicBezTo>
                <a:cubicBezTo>
                  <a:pt x="27875" y="20412"/>
                  <a:pt x="49369" y="8884"/>
                  <a:pt x="71583" y="0"/>
                </a:cubicBezTo>
              </a:path>
            </a:pathLst>
          </a:custGeom>
          <a:noFill/>
          <a:ln cap="flat" cmpd="sng" w="38100">
            <a:solidFill>
              <a:schemeClr val="lt1"/>
            </a:solidFill>
            <a:prstDash val="solid"/>
            <a:round/>
            <a:headEnd len="med" w="med" type="none"/>
            <a:tailEnd len="med" w="med" type="none"/>
          </a:ln>
        </p:spPr>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sp>
        <p:nvSpPr>
          <p:cNvPr id="2997" name="Google Shape;2997;p5"/>
          <p:cNvSpPr txBox="1"/>
          <p:nvPr>
            <p:ph idx="1" type="body"/>
          </p:nvPr>
        </p:nvSpPr>
        <p:spPr>
          <a:xfrm>
            <a:off x="685800" y="971550"/>
            <a:ext cx="7704000" cy="3416400"/>
          </a:xfrm>
          <a:prstGeom prst="rect">
            <a:avLst/>
          </a:prstGeom>
          <a:noFill/>
          <a:ln>
            <a:noFill/>
          </a:ln>
        </p:spPr>
        <p:txBody>
          <a:bodyPr anchorCtr="0" anchor="t" bIns="91100" lIns="91100" spcFirstLastPara="1" rIns="91100" wrap="square" tIns="91100">
            <a:noAutofit/>
          </a:bodyPr>
          <a:lstStyle/>
          <a:p>
            <a:pPr indent="-76200" lvl="0" marL="0" rtl="0" algn="l">
              <a:lnSpc>
                <a:spcPct val="100000"/>
              </a:lnSpc>
              <a:spcBef>
                <a:spcPts val="0"/>
              </a:spcBef>
              <a:spcAft>
                <a:spcPts val="0"/>
              </a:spcAft>
              <a:buSzPts val="1200"/>
              <a:buFont typeface="Arial"/>
              <a:buChar char="•"/>
            </a:pPr>
            <a:r>
              <a:rPr lang="en-US" sz="2400">
                <a:solidFill>
                  <a:srgbClr val="F7E2F4"/>
                </a:solidFill>
              </a:rPr>
              <a:t>Hard News :-</a:t>
            </a:r>
            <a:endParaRPr/>
          </a:p>
          <a:p>
            <a:pPr indent="0" lvl="0" marL="0" rtl="0" algn="l">
              <a:lnSpc>
                <a:spcPct val="100000"/>
              </a:lnSpc>
              <a:spcBef>
                <a:spcPts val="0"/>
              </a:spcBef>
              <a:spcAft>
                <a:spcPts val="0"/>
              </a:spcAft>
              <a:buSzPts val="1200"/>
              <a:buNone/>
            </a:pPr>
            <a:r>
              <a:rPr lang="en-US" sz="2400">
                <a:solidFill>
                  <a:schemeClr val="lt2"/>
                </a:solidFill>
              </a:rPr>
              <a:t>Refers to the news stories that have a big impact on society as a whole and needed to be reported urgently.</a:t>
            </a:r>
            <a:endParaRPr/>
          </a:p>
          <a:p>
            <a:pPr indent="0" lvl="0" marL="0" rtl="0" algn="l">
              <a:lnSpc>
                <a:spcPct val="100000"/>
              </a:lnSpc>
              <a:spcBef>
                <a:spcPts val="0"/>
              </a:spcBef>
              <a:spcAft>
                <a:spcPts val="0"/>
              </a:spcAft>
              <a:buSzPts val="1200"/>
              <a:buNone/>
            </a:pPr>
            <a:r>
              <a:t/>
            </a:r>
            <a:endParaRPr sz="2400">
              <a:solidFill>
                <a:schemeClr val="lt2"/>
              </a:solidFill>
            </a:endParaRPr>
          </a:p>
          <a:p>
            <a:pPr indent="-76200" lvl="0" marL="0" rtl="0" algn="l">
              <a:lnSpc>
                <a:spcPct val="100000"/>
              </a:lnSpc>
              <a:spcBef>
                <a:spcPts val="0"/>
              </a:spcBef>
              <a:spcAft>
                <a:spcPts val="0"/>
              </a:spcAft>
              <a:buSzPts val="1200"/>
              <a:buFont typeface="Arial"/>
              <a:buChar char="•"/>
            </a:pPr>
            <a:r>
              <a:rPr lang="en-US" sz="2400">
                <a:solidFill>
                  <a:srgbClr val="F7E2F4"/>
                </a:solidFill>
              </a:rPr>
              <a:t>Soft News :-</a:t>
            </a:r>
            <a:endParaRPr/>
          </a:p>
          <a:p>
            <a:pPr indent="0" lvl="0" marL="0" rtl="0" algn="l">
              <a:lnSpc>
                <a:spcPct val="100000"/>
              </a:lnSpc>
              <a:spcBef>
                <a:spcPts val="0"/>
              </a:spcBef>
              <a:spcAft>
                <a:spcPts val="0"/>
              </a:spcAft>
              <a:buSzPts val="1200"/>
              <a:buNone/>
            </a:pPr>
            <a:r>
              <a:rPr lang="en-US" sz="2400">
                <a:solidFill>
                  <a:schemeClr val="lt2"/>
                </a:solidFill>
              </a:rPr>
              <a:t>Soft news refers to stories that provide other background information about entertainment news, world events.</a:t>
            </a:r>
            <a:endParaRPr/>
          </a:p>
          <a:p>
            <a:pPr indent="0" lvl="0" marL="0" rtl="0" algn="l">
              <a:lnSpc>
                <a:spcPct val="100000"/>
              </a:lnSpc>
              <a:spcBef>
                <a:spcPts val="0"/>
              </a:spcBef>
              <a:spcAft>
                <a:spcPts val="0"/>
              </a:spcAft>
              <a:buSzPts val="1200"/>
              <a:buFont typeface="Arial"/>
              <a:buNone/>
            </a:pPr>
            <a:r>
              <a:t/>
            </a:r>
            <a:endParaRPr sz="2400">
              <a:solidFill>
                <a:schemeClr val="lt2"/>
              </a:solidFill>
            </a:endParaRPr>
          </a:p>
          <a:p>
            <a:pPr indent="0" lvl="0" marL="0" rtl="0" algn="l">
              <a:lnSpc>
                <a:spcPct val="100000"/>
              </a:lnSpc>
              <a:spcBef>
                <a:spcPts val="0"/>
              </a:spcBef>
              <a:spcAft>
                <a:spcPts val="0"/>
              </a:spcAft>
              <a:buSzPts val="1200"/>
              <a:buFont typeface="Arial"/>
              <a:buNone/>
            </a:pPr>
            <a:r>
              <a:t/>
            </a:r>
            <a:endParaRPr sz="1400">
              <a:solidFill>
                <a:schemeClr val="lt2"/>
              </a:solidFill>
            </a:endParaRPr>
          </a:p>
        </p:txBody>
      </p:sp>
      <p:cxnSp>
        <p:nvCxnSpPr>
          <p:cNvPr id="2998" name="Google Shape;2998;p5"/>
          <p:cNvCxnSpPr/>
          <p:nvPr/>
        </p:nvCxnSpPr>
        <p:spPr>
          <a:xfrm>
            <a:off x="-9925" y="4617225"/>
            <a:ext cx="7119600" cy="0"/>
          </a:xfrm>
          <a:prstGeom prst="straightConnector1">
            <a:avLst/>
          </a:prstGeom>
          <a:noFill/>
          <a:ln cap="flat" cmpd="sng" w="19050">
            <a:solidFill>
              <a:schemeClr val="lt2"/>
            </a:solidFill>
            <a:prstDash val="solid"/>
            <a:round/>
            <a:headEnd len="sm" w="sm" type="none"/>
            <a:tailEnd len="sm" w="sm" type="none"/>
          </a:ln>
        </p:spPr>
      </p:cxnSp>
      <p:grpSp>
        <p:nvGrpSpPr>
          <p:cNvPr id="2999" name="Google Shape;2999;p5"/>
          <p:cNvGrpSpPr/>
          <p:nvPr/>
        </p:nvGrpSpPr>
        <p:grpSpPr>
          <a:xfrm rot="5400000">
            <a:off x="7821939" y="4130526"/>
            <a:ext cx="231047" cy="973400"/>
            <a:chOff x="8668080" y="2328029"/>
            <a:chExt cx="127488" cy="537137"/>
          </a:xfrm>
        </p:grpSpPr>
        <p:sp>
          <p:nvSpPr>
            <p:cNvPr id="3000" name="Google Shape;3000;p5"/>
            <p:cNvSpPr/>
            <p:nvPr/>
          </p:nvSpPr>
          <p:spPr>
            <a:xfrm>
              <a:off x="8745387" y="2328029"/>
              <a:ext cx="50181" cy="43070"/>
            </a:xfrm>
            <a:custGeom>
              <a:rect b="b" l="l" r="r" t="t"/>
              <a:pathLst>
                <a:path extrusionOk="0" h="751" w="875">
                  <a:moveTo>
                    <a:pt x="376" y="1"/>
                  </a:moveTo>
                  <a:cubicBezTo>
                    <a:pt x="169" y="1"/>
                    <a:pt x="1" y="169"/>
                    <a:pt x="1" y="376"/>
                  </a:cubicBezTo>
                  <a:cubicBezTo>
                    <a:pt x="1" y="601"/>
                    <a:pt x="185" y="750"/>
                    <a:pt x="377" y="750"/>
                  </a:cubicBezTo>
                  <a:cubicBezTo>
                    <a:pt x="469" y="750"/>
                    <a:pt x="563" y="716"/>
                    <a:pt x="639" y="640"/>
                  </a:cubicBezTo>
                  <a:cubicBezTo>
                    <a:pt x="874" y="405"/>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1" name="Google Shape;3001;p5"/>
            <p:cNvSpPr/>
            <p:nvPr/>
          </p:nvSpPr>
          <p:spPr>
            <a:xfrm>
              <a:off x="8745387" y="2426900"/>
              <a:ext cx="50181" cy="43013"/>
            </a:xfrm>
            <a:custGeom>
              <a:rect b="b" l="l" r="r" t="t"/>
              <a:pathLst>
                <a:path extrusionOk="0" h="750" w="875">
                  <a:moveTo>
                    <a:pt x="376" y="1"/>
                  </a:moveTo>
                  <a:cubicBezTo>
                    <a:pt x="169" y="1"/>
                    <a:pt x="1" y="169"/>
                    <a:pt x="1" y="376"/>
                  </a:cubicBezTo>
                  <a:cubicBezTo>
                    <a:pt x="1" y="601"/>
                    <a:pt x="185" y="749"/>
                    <a:pt x="377" y="749"/>
                  </a:cubicBezTo>
                  <a:cubicBezTo>
                    <a:pt x="469" y="749"/>
                    <a:pt x="563" y="715"/>
                    <a:pt x="639" y="639"/>
                  </a:cubicBezTo>
                  <a:cubicBezTo>
                    <a:pt x="874" y="403"/>
                    <a:pt x="708" y="1"/>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2" name="Google Shape;3002;p5"/>
            <p:cNvSpPr/>
            <p:nvPr/>
          </p:nvSpPr>
          <p:spPr>
            <a:xfrm>
              <a:off x="8745387" y="2525771"/>
              <a:ext cx="50181" cy="42955"/>
            </a:xfrm>
            <a:custGeom>
              <a:rect b="b" l="l" r="r" t="t"/>
              <a:pathLst>
                <a:path extrusionOk="0" h="749" w="875">
                  <a:moveTo>
                    <a:pt x="374" y="0"/>
                  </a:moveTo>
                  <a:cubicBezTo>
                    <a:pt x="168" y="0"/>
                    <a:pt x="1" y="168"/>
                    <a:pt x="1" y="374"/>
                  </a:cubicBezTo>
                  <a:cubicBezTo>
                    <a:pt x="1" y="599"/>
                    <a:pt x="185" y="748"/>
                    <a:pt x="377" y="748"/>
                  </a:cubicBezTo>
                  <a:cubicBezTo>
                    <a:pt x="469" y="748"/>
                    <a:pt x="562" y="715"/>
                    <a:pt x="638" y="639"/>
                  </a:cubicBezTo>
                  <a:cubicBezTo>
                    <a:pt x="874" y="403"/>
                    <a:pt x="708" y="0"/>
                    <a:pt x="376" y="0"/>
                  </a:cubicBezTo>
                  <a:cubicBezTo>
                    <a:pt x="375" y="0"/>
                    <a:pt x="374"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3" name="Google Shape;3003;p5"/>
            <p:cNvSpPr/>
            <p:nvPr/>
          </p:nvSpPr>
          <p:spPr>
            <a:xfrm>
              <a:off x="8745387" y="2624526"/>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4" name="Google Shape;3004;p5"/>
            <p:cNvSpPr/>
            <p:nvPr/>
          </p:nvSpPr>
          <p:spPr>
            <a:xfrm>
              <a:off x="8745387" y="2723397"/>
              <a:ext cx="44733" cy="43013"/>
            </a:xfrm>
            <a:custGeom>
              <a:rect b="b" l="l" r="r" t="t"/>
              <a:pathLst>
                <a:path extrusionOk="0" h="750" w="780">
                  <a:moveTo>
                    <a:pt x="376" y="0"/>
                  </a:moveTo>
                  <a:cubicBezTo>
                    <a:pt x="169" y="0"/>
                    <a:pt x="1" y="168"/>
                    <a:pt x="1" y="374"/>
                  </a:cubicBezTo>
                  <a:cubicBezTo>
                    <a:pt x="1" y="526"/>
                    <a:pt x="92" y="663"/>
                    <a:pt x="232" y="720"/>
                  </a:cubicBezTo>
                  <a:cubicBezTo>
                    <a:pt x="279" y="740"/>
                    <a:pt x="328" y="749"/>
                    <a:pt x="376" y="749"/>
                  </a:cubicBezTo>
                  <a:cubicBezTo>
                    <a:pt x="474" y="749"/>
                    <a:pt x="569" y="711"/>
                    <a:pt x="640" y="640"/>
                  </a:cubicBezTo>
                  <a:cubicBezTo>
                    <a:pt x="747" y="532"/>
                    <a:pt x="780" y="371"/>
                    <a:pt x="721" y="231"/>
                  </a:cubicBezTo>
                  <a:cubicBezTo>
                    <a:pt x="663" y="91"/>
                    <a:pt x="527" y="0"/>
                    <a:pt x="37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5" name="Google Shape;3005;p5"/>
            <p:cNvSpPr/>
            <p:nvPr/>
          </p:nvSpPr>
          <p:spPr>
            <a:xfrm>
              <a:off x="8745387" y="2822153"/>
              <a:ext cx="50181" cy="43013"/>
            </a:xfrm>
            <a:custGeom>
              <a:rect b="b" l="l" r="r" t="t"/>
              <a:pathLst>
                <a:path extrusionOk="0" h="750" w="875">
                  <a:moveTo>
                    <a:pt x="376" y="1"/>
                  </a:moveTo>
                  <a:cubicBezTo>
                    <a:pt x="169" y="1"/>
                    <a:pt x="1" y="169"/>
                    <a:pt x="1" y="375"/>
                  </a:cubicBezTo>
                  <a:cubicBezTo>
                    <a:pt x="1" y="600"/>
                    <a:pt x="185" y="750"/>
                    <a:pt x="377" y="750"/>
                  </a:cubicBezTo>
                  <a:cubicBezTo>
                    <a:pt x="469" y="750"/>
                    <a:pt x="562" y="715"/>
                    <a:pt x="638" y="639"/>
                  </a:cubicBezTo>
                  <a:cubicBezTo>
                    <a:pt x="874" y="404"/>
                    <a:pt x="708" y="2"/>
                    <a:pt x="37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6" name="Google Shape;3006;p5"/>
            <p:cNvSpPr/>
            <p:nvPr/>
          </p:nvSpPr>
          <p:spPr>
            <a:xfrm>
              <a:off x="8668080" y="2328029"/>
              <a:ext cx="50181" cy="43070"/>
            </a:xfrm>
            <a:custGeom>
              <a:rect b="b" l="l" r="r" t="t"/>
              <a:pathLst>
                <a:path extrusionOk="0" h="751" w="875">
                  <a:moveTo>
                    <a:pt x="374" y="1"/>
                  </a:moveTo>
                  <a:cubicBezTo>
                    <a:pt x="168" y="1"/>
                    <a:pt x="0" y="169"/>
                    <a:pt x="0" y="376"/>
                  </a:cubicBezTo>
                  <a:cubicBezTo>
                    <a:pt x="1" y="601"/>
                    <a:pt x="185" y="750"/>
                    <a:pt x="377" y="750"/>
                  </a:cubicBezTo>
                  <a:cubicBezTo>
                    <a:pt x="469" y="750"/>
                    <a:pt x="563" y="716"/>
                    <a:pt x="639" y="640"/>
                  </a:cubicBezTo>
                  <a:cubicBezTo>
                    <a:pt x="875" y="404"/>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7" name="Google Shape;3007;p5"/>
            <p:cNvSpPr/>
            <p:nvPr/>
          </p:nvSpPr>
          <p:spPr>
            <a:xfrm>
              <a:off x="8668080" y="2426900"/>
              <a:ext cx="50181" cy="42955"/>
            </a:xfrm>
            <a:custGeom>
              <a:rect b="b" l="l" r="r" t="t"/>
              <a:pathLst>
                <a:path extrusionOk="0" h="749" w="875">
                  <a:moveTo>
                    <a:pt x="374" y="1"/>
                  </a:moveTo>
                  <a:cubicBezTo>
                    <a:pt x="168" y="1"/>
                    <a:pt x="0" y="169"/>
                    <a:pt x="0" y="376"/>
                  </a:cubicBezTo>
                  <a:cubicBezTo>
                    <a:pt x="1" y="600"/>
                    <a:pt x="185" y="749"/>
                    <a:pt x="377" y="749"/>
                  </a:cubicBezTo>
                  <a:cubicBezTo>
                    <a:pt x="469" y="749"/>
                    <a:pt x="563" y="715"/>
                    <a:pt x="639" y="638"/>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8" name="Google Shape;3008;p5"/>
            <p:cNvSpPr/>
            <p:nvPr/>
          </p:nvSpPr>
          <p:spPr>
            <a:xfrm>
              <a:off x="8668080" y="2525713"/>
              <a:ext cx="43013" cy="43070"/>
            </a:xfrm>
            <a:custGeom>
              <a:rect b="b" l="l" r="r" t="t"/>
              <a:pathLst>
                <a:path extrusionOk="0" h="751" w="750">
                  <a:moveTo>
                    <a:pt x="374" y="0"/>
                  </a:moveTo>
                  <a:cubicBezTo>
                    <a:pt x="167" y="0"/>
                    <a:pt x="0" y="168"/>
                    <a:pt x="0" y="375"/>
                  </a:cubicBezTo>
                  <a:cubicBezTo>
                    <a:pt x="0" y="582"/>
                    <a:pt x="167" y="750"/>
                    <a:pt x="374" y="750"/>
                  </a:cubicBezTo>
                  <a:cubicBezTo>
                    <a:pt x="581" y="750"/>
                    <a:pt x="749" y="582"/>
                    <a:pt x="749" y="375"/>
                  </a:cubicBezTo>
                  <a:cubicBezTo>
                    <a:pt x="749" y="168"/>
                    <a:pt x="581" y="0"/>
                    <a:pt x="374"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09" name="Google Shape;3009;p5"/>
            <p:cNvSpPr/>
            <p:nvPr/>
          </p:nvSpPr>
          <p:spPr>
            <a:xfrm>
              <a:off x="8668080" y="2624526"/>
              <a:ext cx="43013" cy="43013"/>
            </a:xfrm>
            <a:custGeom>
              <a:rect b="b" l="l" r="r" t="t"/>
              <a:pathLst>
                <a:path extrusionOk="0" h="750" w="750">
                  <a:moveTo>
                    <a:pt x="374" y="1"/>
                  </a:moveTo>
                  <a:cubicBezTo>
                    <a:pt x="167" y="1"/>
                    <a:pt x="0" y="169"/>
                    <a:pt x="0" y="376"/>
                  </a:cubicBezTo>
                  <a:cubicBezTo>
                    <a:pt x="0" y="583"/>
                    <a:pt x="167" y="750"/>
                    <a:pt x="374" y="750"/>
                  </a:cubicBezTo>
                  <a:cubicBezTo>
                    <a:pt x="581" y="750"/>
                    <a:pt x="749" y="583"/>
                    <a:pt x="749" y="376"/>
                  </a:cubicBezTo>
                  <a:cubicBezTo>
                    <a:pt x="749" y="169"/>
                    <a:pt x="581"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0" name="Google Shape;3010;p5"/>
            <p:cNvSpPr/>
            <p:nvPr/>
          </p:nvSpPr>
          <p:spPr>
            <a:xfrm>
              <a:off x="8668080" y="2723397"/>
              <a:ext cx="44733" cy="43013"/>
            </a:xfrm>
            <a:custGeom>
              <a:rect b="b" l="l" r="r" t="t"/>
              <a:pathLst>
                <a:path extrusionOk="0" h="750" w="780">
                  <a:moveTo>
                    <a:pt x="377" y="0"/>
                  </a:moveTo>
                  <a:cubicBezTo>
                    <a:pt x="376" y="0"/>
                    <a:pt x="375" y="0"/>
                    <a:pt x="374" y="0"/>
                  </a:cubicBezTo>
                  <a:cubicBezTo>
                    <a:pt x="168" y="0"/>
                    <a:pt x="0" y="168"/>
                    <a:pt x="0" y="374"/>
                  </a:cubicBezTo>
                  <a:cubicBezTo>
                    <a:pt x="0" y="526"/>
                    <a:pt x="92" y="663"/>
                    <a:pt x="233" y="720"/>
                  </a:cubicBezTo>
                  <a:cubicBezTo>
                    <a:pt x="279" y="740"/>
                    <a:pt x="327" y="749"/>
                    <a:pt x="376" y="749"/>
                  </a:cubicBezTo>
                  <a:cubicBezTo>
                    <a:pt x="473" y="749"/>
                    <a:pt x="568" y="711"/>
                    <a:pt x="640" y="639"/>
                  </a:cubicBezTo>
                  <a:cubicBezTo>
                    <a:pt x="748" y="532"/>
                    <a:pt x="779" y="371"/>
                    <a:pt x="722" y="230"/>
                  </a:cubicBezTo>
                  <a:cubicBezTo>
                    <a:pt x="663" y="92"/>
                    <a:pt x="528" y="0"/>
                    <a:pt x="3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1" name="Google Shape;3011;p5"/>
            <p:cNvSpPr/>
            <p:nvPr/>
          </p:nvSpPr>
          <p:spPr>
            <a:xfrm>
              <a:off x="8668080" y="2822153"/>
              <a:ext cx="50181" cy="43013"/>
            </a:xfrm>
            <a:custGeom>
              <a:rect b="b" l="l" r="r" t="t"/>
              <a:pathLst>
                <a:path extrusionOk="0" h="750" w="875">
                  <a:moveTo>
                    <a:pt x="374" y="1"/>
                  </a:moveTo>
                  <a:cubicBezTo>
                    <a:pt x="168" y="2"/>
                    <a:pt x="1" y="169"/>
                    <a:pt x="0" y="375"/>
                  </a:cubicBezTo>
                  <a:cubicBezTo>
                    <a:pt x="0" y="600"/>
                    <a:pt x="185" y="750"/>
                    <a:pt x="377" y="750"/>
                  </a:cubicBezTo>
                  <a:cubicBezTo>
                    <a:pt x="469" y="750"/>
                    <a:pt x="563" y="715"/>
                    <a:pt x="639" y="639"/>
                  </a:cubicBezTo>
                  <a:cubicBezTo>
                    <a:pt x="875" y="403"/>
                    <a:pt x="708" y="1"/>
                    <a:pt x="374"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12" name="Google Shape;3012;p5"/>
          <p:cNvSpPr/>
          <p:nvPr/>
        </p:nvSpPr>
        <p:spPr>
          <a:xfrm>
            <a:off x="299099" y="2600282"/>
            <a:ext cx="208877" cy="208944"/>
          </a:xfrm>
          <a:custGeom>
            <a:rect b="b" l="l" r="r" t="t"/>
            <a:pathLst>
              <a:path extrusionOk="0" h="2058" w="2058">
                <a:moveTo>
                  <a:pt x="1242" y="118"/>
                </a:moveTo>
                <a:cubicBezTo>
                  <a:pt x="1744" y="236"/>
                  <a:pt x="2057" y="739"/>
                  <a:pt x="1939" y="1242"/>
                </a:cubicBezTo>
                <a:cubicBezTo>
                  <a:pt x="1821" y="1746"/>
                  <a:pt x="1319" y="2058"/>
                  <a:pt x="815" y="1940"/>
                </a:cubicBezTo>
                <a:cubicBezTo>
                  <a:pt x="312" y="1822"/>
                  <a:pt x="0" y="1319"/>
                  <a:pt x="117" y="816"/>
                </a:cubicBezTo>
                <a:cubicBezTo>
                  <a:pt x="235" y="312"/>
                  <a:pt x="739" y="1"/>
                  <a:pt x="1242" y="118"/>
                </a:cubicBezTo>
                <a:close/>
              </a:path>
            </a:pathLst>
          </a:custGeom>
          <a:gradFill>
            <a:gsLst>
              <a:gs pos="0">
                <a:schemeClr val="accent5"/>
              </a:gs>
              <a:gs pos="100000">
                <a:schemeClr val="accent6"/>
              </a:gs>
            </a:gsLst>
            <a:lin ang="0"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013" name="Google Shape;3013;p5"/>
          <p:cNvGrpSpPr/>
          <p:nvPr/>
        </p:nvGrpSpPr>
        <p:grpSpPr>
          <a:xfrm>
            <a:off x="8719973" y="775645"/>
            <a:ext cx="315323" cy="376981"/>
            <a:chOff x="8719814" y="775486"/>
            <a:chExt cx="315323" cy="376981"/>
          </a:xfrm>
        </p:grpSpPr>
        <p:sp>
          <p:nvSpPr>
            <p:cNvPr id="3014" name="Google Shape;3014;p5"/>
            <p:cNvSpPr/>
            <p:nvPr/>
          </p:nvSpPr>
          <p:spPr>
            <a:xfrm>
              <a:off x="8719814" y="775486"/>
              <a:ext cx="132487" cy="376981"/>
            </a:xfrm>
            <a:custGeom>
              <a:rect b="b" l="l" r="r" t="t"/>
              <a:pathLst>
                <a:path extrusionOk="0" h="10235" w="3597">
                  <a:moveTo>
                    <a:pt x="1" y="0"/>
                  </a:moveTo>
                  <a:lnTo>
                    <a:pt x="3596" y="3305"/>
                  </a:lnTo>
                  <a:lnTo>
                    <a:pt x="538" y="10235"/>
                  </a:lnTo>
                  <a:close/>
                </a:path>
              </a:pathLst>
            </a:custGeom>
            <a:gradFill>
              <a:gsLst>
                <a:gs pos="0">
                  <a:schemeClr val="accent3"/>
                </a:gs>
                <a:gs pos="100000">
                  <a:schemeClr val="accent4"/>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5" name="Google Shape;3015;p5"/>
            <p:cNvSpPr/>
            <p:nvPr/>
          </p:nvSpPr>
          <p:spPr>
            <a:xfrm>
              <a:off x="8739593" y="897177"/>
              <a:ext cx="295544" cy="255286"/>
            </a:xfrm>
            <a:custGeom>
              <a:rect b="b" l="l" r="r" t="t"/>
              <a:pathLst>
                <a:path extrusionOk="0" h="6931" w="8024">
                  <a:moveTo>
                    <a:pt x="1" y="6931"/>
                  </a:moveTo>
                  <a:lnTo>
                    <a:pt x="3059" y="1"/>
                  </a:lnTo>
                  <a:lnTo>
                    <a:pt x="8024" y="484"/>
                  </a:lnTo>
                  <a:close/>
                </a:path>
              </a:pathLst>
            </a:custGeom>
            <a:gradFill>
              <a:gsLst>
                <a:gs pos="0">
                  <a:schemeClr val="accent5"/>
                </a:gs>
                <a:gs pos="100000">
                  <a:schemeClr val="accent4"/>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6" name="Google Shape;3016;p5"/>
            <p:cNvSpPr/>
            <p:nvPr/>
          </p:nvSpPr>
          <p:spPr>
            <a:xfrm>
              <a:off x="8719814" y="775486"/>
              <a:ext cx="315323" cy="139558"/>
            </a:xfrm>
            <a:custGeom>
              <a:rect b="b" l="l" r="r" t="t"/>
              <a:pathLst>
                <a:path extrusionOk="0" h="3789" w="8561">
                  <a:moveTo>
                    <a:pt x="8561" y="3788"/>
                  </a:moveTo>
                  <a:lnTo>
                    <a:pt x="3596" y="3305"/>
                  </a:lnTo>
                  <a:lnTo>
                    <a:pt x="1" y="0"/>
                  </a:lnTo>
                  <a:lnTo>
                    <a:pt x="4888" y="305"/>
                  </a:lnTo>
                  <a:close/>
                </a:path>
              </a:pathLst>
            </a:custGeom>
            <a:gradFill>
              <a:gsLst>
                <a:gs pos="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17" name="Google Shape;3017;p5"/>
          <p:cNvSpPr/>
          <p:nvPr/>
        </p:nvSpPr>
        <p:spPr>
          <a:xfrm>
            <a:off x="8604788" y="3352855"/>
            <a:ext cx="221829" cy="240887"/>
          </a:xfrm>
          <a:custGeom>
            <a:rect b="b" l="l" r="r" t="t"/>
            <a:pathLst>
              <a:path extrusionOk="0" h="6320" w="5820">
                <a:moveTo>
                  <a:pt x="0" y="5570"/>
                </a:moveTo>
                <a:lnTo>
                  <a:pt x="4982" y="0"/>
                </a:lnTo>
                <a:lnTo>
                  <a:pt x="5820" y="749"/>
                </a:lnTo>
                <a:lnTo>
                  <a:pt x="838" y="6319"/>
                </a:lnTo>
                <a:close/>
              </a:path>
            </a:pathLst>
          </a:custGeom>
          <a:gradFill>
            <a:gsLst>
              <a:gs pos="0">
                <a:schemeClr val="accent5"/>
              </a:gs>
              <a:gs pos="100000">
                <a:schemeClr val="accent6"/>
              </a:gs>
            </a:gsLst>
            <a:lin ang="0"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8" name="Google Shape;3018;p5"/>
          <p:cNvSpPr/>
          <p:nvPr/>
        </p:nvSpPr>
        <p:spPr>
          <a:xfrm>
            <a:off x="8657468" y="3399850"/>
            <a:ext cx="221867" cy="240887"/>
          </a:xfrm>
          <a:custGeom>
            <a:rect b="b" l="l" r="r" t="t"/>
            <a:pathLst>
              <a:path extrusionOk="0" h="6320" w="5821">
                <a:moveTo>
                  <a:pt x="1" y="5571"/>
                </a:moveTo>
                <a:lnTo>
                  <a:pt x="4984" y="1"/>
                </a:lnTo>
                <a:lnTo>
                  <a:pt x="5820" y="750"/>
                </a:lnTo>
                <a:lnTo>
                  <a:pt x="838" y="6320"/>
                </a:lnTo>
                <a:close/>
              </a:path>
            </a:pathLst>
          </a:custGeom>
          <a:gradFill>
            <a:gsLst>
              <a:gs pos="0">
                <a:schemeClr val="accent5"/>
              </a:gs>
              <a:gs pos="100000">
                <a:schemeClr val="accent6"/>
              </a:gs>
            </a:gsLst>
            <a:lin ang="0"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19" name="Google Shape;3019;p5"/>
          <p:cNvSpPr/>
          <p:nvPr/>
        </p:nvSpPr>
        <p:spPr>
          <a:xfrm>
            <a:off x="199320" y="2250412"/>
            <a:ext cx="208877" cy="208877"/>
          </a:xfrm>
          <a:custGeom>
            <a:rect b="b" l="l" r="r" t="t"/>
            <a:pathLst>
              <a:path extrusionOk="0" h="5671" w="5671">
                <a:moveTo>
                  <a:pt x="2836" y="0"/>
                </a:moveTo>
                <a:cubicBezTo>
                  <a:pt x="1270" y="0"/>
                  <a:pt x="1" y="1269"/>
                  <a:pt x="1" y="2835"/>
                </a:cubicBezTo>
                <a:cubicBezTo>
                  <a:pt x="1" y="4401"/>
                  <a:pt x="1270" y="5670"/>
                  <a:pt x="2836" y="5670"/>
                </a:cubicBezTo>
                <a:cubicBezTo>
                  <a:pt x="4402" y="5670"/>
                  <a:pt x="5671" y="4401"/>
                  <a:pt x="5671" y="2835"/>
                </a:cubicBezTo>
                <a:cubicBezTo>
                  <a:pt x="5671" y="1269"/>
                  <a:pt x="4402" y="0"/>
                  <a:pt x="2836" y="0"/>
                </a:cubicBezTo>
                <a:close/>
                <a:moveTo>
                  <a:pt x="2836" y="3409"/>
                </a:moveTo>
                <a:cubicBezTo>
                  <a:pt x="2603" y="3409"/>
                  <a:pt x="2395" y="3269"/>
                  <a:pt x="2306" y="3055"/>
                </a:cubicBezTo>
                <a:cubicBezTo>
                  <a:pt x="2217" y="2841"/>
                  <a:pt x="2266" y="2595"/>
                  <a:pt x="2431" y="2430"/>
                </a:cubicBezTo>
                <a:cubicBezTo>
                  <a:pt x="2594" y="2267"/>
                  <a:pt x="2840" y="2217"/>
                  <a:pt x="3055" y="2306"/>
                </a:cubicBezTo>
                <a:cubicBezTo>
                  <a:pt x="3269" y="2395"/>
                  <a:pt x="3409" y="2604"/>
                  <a:pt x="3409" y="2835"/>
                </a:cubicBezTo>
                <a:cubicBezTo>
                  <a:pt x="3409" y="3152"/>
                  <a:pt x="3152" y="3408"/>
                  <a:pt x="2836" y="3408"/>
                </a:cubicBezTo>
                <a:close/>
              </a:path>
            </a:pathLst>
          </a:custGeom>
          <a:gradFill>
            <a:gsLst>
              <a:gs pos="0">
                <a:schemeClr val="accent3"/>
              </a:gs>
              <a:gs pos="100000">
                <a:schemeClr val="accent4"/>
              </a:gs>
            </a:gsLst>
            <a:lin ang="5400012" scaled="0"/>
          </a:gradFill>
          <a:ln>
            <a:noFill/>
          </a:ln>
        </p:spPr>
        <p:txBody>
          <a:bodyPr anchorCtr="0" anchor="ctr" bIns="91100" lIns="91100" spcFirstLastPara="1" rIns="91100" wrap="square" tIns="911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5" name="Shape 3475"/>
        <p:cNvGrpSpPr/>
        <p:nvPr/>
      </p:nvGrpSpPr>
      <p:grpSpPr>
        <a:xfrm>
          <a:off x="0" y="0"/>
          <a:ext cx="0" cy="0"/>
          <a:chOff x="0" y="0"/>
          <a:chExt cx="0" cy="0"/>
        </a:xfrm>
      </p:grpSpPr>
      <p:sp>
        <p:nvSpPr>
          <p:cNvPr id="3476" name="Google Shape;3476;p48"/>
          <p:cNvSpPr txBox="1"/>
          <p:nvPr>
            <p:ph type="title"/>
          </p:nvPr>
        </p:nvSpPr>
        <p:spPr>
          <a:xfrm>
            <a:off x="630936" y="2571857"/>
            <a:ext cx="7200900" cy="1378889"/>
          </a:xfrm>
          <a:prstGeom prst="rect">
            <a:avLst/>
          </a:prstGeom>
          <a:noFill/>
          <a:ln>
            <a:noFill/>
          </a:ln>
        </p:spPr>
        <p:txBody>
          <a:bodyPr anchorCtr="0" anchor="b" bIns="34275" lIns="68400" spcFirstLastPara="1" rIns="68400" wrap="square" tIns="34275">
            <a:normAutofit/>
          </a:bodyPr>
          <a:lstStyle/>
          <a:p>
            <a:pPr indent="-476250" lvl="0" marL="457200" rtl="0" algn="l">
              <a:lnSpc>
                <a:spcPct val="90000"/>
              </a:lnSpc>
              <a:spcBef>
                <a:spcPts val="0"/>
              </a:spcBef>
              <a:spcAft>
                <a:spcPts val="0"/>
              </a:spcAft>
              <a:buSzPts val="3900"/>
              <a:buAutoNum type="romanUcPeriod"/>
            </a:pPr>
            <a:r>
              <a:rPr lang="en-US"/>
              <a:t>Absence</a:t>
            </a:r>
            <a:endParaRPr/>
          </a:p>
        </p:txBody>
      </p:sp>
      <p:sp>
        <p:nvSpPr>
          <p:cNvPr id="3477" name="Google Shape;3477;p48"/>
          <p:cNvSpPr txBox="1"/>
          <p:nvPr>
            <p:ph idx="1" type="body"/>
          </p:nvPr>
        </p:nvSpPr>
        <p:spPr>
          <a:xfrm>
            <a:off x="630936" y="4005072"/>
            <a:ext cx="7200900" cy="356616"/>
          </a:xfrm>
          <a:prstGeom prst="rect">
            <a:avLst/>
          </a:prstGeom>
          <a:noFill/>
          <a:ln>
            <a:noFill/>
          </a:ln>
        </p:spPr>
        <p:txBody>
          <a:bodyPr anchorCtr="0" anchor="t" bIns="34275" lIns="68400" spcFirstLastPara="1" rIns="68400" wrap="square" tIns="34275">
            <a:normAutofit fontScale="70000" lnSpcReduction="20000"/>
          </a:bodyPr>
          <a:lstStyle/>
          <a:p>
            <a:pPr indent="0" lvl="0" marL="0" rtl="0" algn="l">
              <a:lnSpc>
                <a:spcPct val="90000"/>
              </a:lnSpc>
              <a:spcBef>
                <a:spcPts val="0"/>
              </a:spcBef>
              <a:spcAft>
                <a:spcPts val="0"/>
              </a:spcAft>
              <a:buSzPct val="100000"/>
              <a:buNone/>
            </a:pPr>
            <a:r>
              <a:rPr lang="en-US"/>
              <a:t>Why indulgent &amp; positive discussion of IT is markedly removed from not only most mainstream media but also academic spaces in all but esoteric forms.</a:t>
            </a:r>
            <a:endParaRPr/>
          </a:p>
        </p:txBody>
      </p:sp>
    </p:spTree>
  </p:cSld>
  <p:clrMapOvr>
    <a:masterClrMapping/>
  </p:clrMapOvr>
  <p:transition>
    <p:fade thruBlk="1"/>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2" name="Shape 3482"/>
        <p:cNvGrpSpPr/>
        <p:nvPr/>
      </p:nvGrpSpPr>
      <p:grpSpPr>
        <a:xfrm>
          <a:off x="0" y="0"/>
          <a:ext cx="0" cy="0"/>
          <a:chOff x="0" y="0"/>
          <a:chExt cx="0" cy="0"/>
        </a:xfrm>
      </p:grpSpPr>
      <p:sp>
        <p:nvSpPr>
          <p:cNvPr id="3483" name="Google Shape;3483;p49"/>
          <p:cNvSpPr txBox="1"/>
          <p:nvPr>
            <p:ph type="title"/>
          </p:nvPr>
        </p:nvSpPr>
        <p:spPr>
          <a:xfrm>
            <a:off x="630936" y="2571849"/>
            <a:ext cx="7200900" cy="1378889"/>
          </a:xfrm>
          <a:prstGeom prst="rect">
            <a:avLst/>
          </a:prstGeom>
          <a:noFill/>
          <a:ln>
            <a:noFill/>
          </a:ln>
        </p:spPr>
        <p:txBody>
          <a:bodyPr anchorCtr="0" anchor="b" bIns="34275" lIns="68425" spcFirstLastPara="1" rIns="68425" wrap="square" tIns="34275">
            <a:normAutofit/>
          </a:bodyPr>
          <a:lstStyle/>
          <a:p>
            <a:pPr indent="0" lvl="0" marL="0" rtl="0" algn="l">
              <a:lnSpc>
                <a:spcPct val="90000"/>
              </a:lnSpc>
              <a:spcBef>
                <a:spcPts val="0"/>
              </a:spcBef>
              <a:spcAft>
                <a:spcPts val="0"/>
              </a:spcAft>
              <a:buClr>
                <a:schemeClr val="dk1"/>
              </a:buClr>
              <a:buSzPts val="3900"/>
              <a:buFont typeface="Century Schoolbook"/>
              <a:buNone/>
            </a:pPr>
            <a:r>
              <a:rPr lang="en-US"/>
              <a:t>II. New Order </a:t>
            </a:r>
            <a:br>
              <a:rPr lang="en-US"/>
            </a:br>
            <a:r>
              <a:rPr lang="en-US" strike="sngStrike"/>
              <a:t>Old</a:t>
            </a:r>
            <a:r>
              <a:rPr lang="en-US"/>
              <a:t> New Order</a:t>
            </a:r>
            <a:endParaRPr/>
          </a:p>
        </p:txBody>
      </p:sp>
      <p:sp>
        <p:nvSpPr>
          <p:cNvPr id="3484" name="Google Shape;3484;p49"/>
          <p:cNvSpPr txBox="1"/>
          <p:nvPr>
            <p:ph idx="1" type="body"/>
          </p:nvPr>
        </p:nvSpPr>
        <p:spPr>
          <a:xfrm>
            <a:off x="630936" y="4005072"/>
            <a:ext cx="7200900" cy="356616"/>
          </a:xfrm>
          <a:prstGeom prst="rect">
            <a:avLst/>
          </a:prstGeom>
          <a:noFill/>
          <a:ln>
            <a:noFill/>
          </a:ln>
        </p:spPr>
        <p:txBody>
          <a:bodyPr anchorCtr="0" anchor="t" bIns="34275" lIns="68425" spcFirstLastPara="1" rIns="68425" wrap="square" tIns="34275">
            <a:normAutofit/>
          </a:bodyPr>
          <a:lstStyle/>
          <a:p>
            <a:pPr indent="0" lvl="0" marL="0" rtl="0" algn="l">
              <a:lnSpc>
                <a:spcPct val="90000"/>
              </a:lnSpc>
              <a:spcBef>
                <a:spcPts val="0"/>
              </a:spcBef>
              <a:spcAft>
                <a:spcPts val="0"/>
              </a:spcAft>
              <a:buSzPts val="1800"/>
              <a:buNone/>
            </a:pPr>
            <a:r>
              <a:rPr lang="en-US"/>
              <a:t>Let the narrative fall.</a:t>
            </a:r>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9" name="Shape 3489"/>
        <p:cNvGrpSpPr/>
        <p:nvPr/>
      </p:nvGrpSpPr>
      <p:grpSpPr>
        <a:xfrm>
          <a:off x="0" y="0"/>
          <a:ext cx="0" cy="0"/>
          <a:chOff x="0" y="0"/>
          <a:chExt cx="0" cy="0"/>
        </a:xfrm>
      </p:grpSpPr>
      <p:sp>
        <p:nvSpPr>
          <p:cNvPr id="3490" name="Google Shape;3490;p54"/>
          <p:cNvSpPr txBox="1"/>
          <p:nvPr>
            <p:ph type="title"/>
          </p:nvPr>
        </p:nvSpPr>
        <p:spPr>
          <a:xfrm>
            <a:off x="630936" y="2679809"/>
            <a:ext cx="7200900" cy="1270877"/>
          </a:xfrm>
          <a:prstGeom prst="rect">
            <a:avLst/>
          </a:prstGeom>
          <a:noFill/>
          <a:ln>
            <a:noFill/>
          </a:ln>
        </p:spPr>
        <p:txBody>
          <a:bodyPr anchorCtr="0" anchor="b" bIns="34275" lIns="68500" spcFirstLastPara="1" rIns="68500" wrap="square" tIns="34275">
            <a:normAutofit/>
          </a:bodyPr>
          <a:lstStyle/>
          <a:p>
            <a:pPr indent="0" lvl="0" marL="0" rtl="0" algn="l">
              <a:lnSpc>
                <a:spcPct val="90000"/>
              </a:lnSpc>
              <a:spcBef>
                <a:spcPts val="0"/>
              </a:spcBef>
              <a:spcAft>
                <a:spcPts val="0"/>
              </a:spcAft>
              <a:buClr>
                <a:schemeClr val="dk1"/>
              </a:buClr>
              <a:buSzPts val="3900"/>
              <a:buFont typeface="Century Schoolbook"/>
              <a:buNone/>
            </a:pPr>
            <a:r>
              <a:rPr lang="en-US"/>
              <a:t>III. Precedence</a:t>
            </a:r>
            <a:endParaRPr/>
          </a:p>
        </p:txBody>
      </p:sp>
      <p:sp>
        <p:nvSpPr>
          <p:cNvPr id="3491" name="Google Shape;3491;p54"/>
          <p:cNvSpPr txBox="1"/>
          <p:nvPr>
            <p:ph idx="1" type="body"/>
          </p:nvPr>
        </p:nvSpPr>
        <p:spPr>
          <a:xfrm>
            <a:off x="630936" y="4005072"/>
            <a:ext cx="7200900" cy="356616"/>
          </a:xfrm>
          <a:prstGeom prst="rect">
            <a:avLst/>
          </a:prstGeom>
          <a:noFill/>
          <a:ln>
            <a:noFill/>
          </a:ln>
        </p:spPr>
        <p:txBody>
          <a:bodyPr anchorCtr="0" anchor="t" bIns="34275" lIns="68500" spcFirstLastPara="1" rIns="68500" wrap="square" tIns="34275">
            <a:normAutofit/>
          </a:bodyPr>
          <a:lstStyle/>
          <a:p>
            <a:pPr indent="0" lvl="0" marL="0" rtl="0" algn="l">
              <a:lnSpc>
                <a:spcPct val="90000"/>
              </a:lnSpc>
              <a:spcBef>
                <a:spcPts val="0"/>
              </a:spcBef>
              <a:spcAft>
                <a:spcPts val="0"/>
              </a:spcAft>
              <a:buSzPts val="1800"/>
              <a:buNone/>
            </a:pPr>
            <a:r>
              <a:rPr lang="en-US"/>
              <a:t>Journalistic Research as a Recursive Process</a:t>
            </a:r>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5" name="Shape 3495"/>
        <p:cNvGrpSpPr/>
        <p:nvPr/>
      </p:nvGrpSpPr>
      <p:grpSpPr>
        <a:xfrm>
          <a:off x="0" y="0"/>
          <a:ext cx="0" cy="0"/>
          <a:chOff x="0" y="0"/>
          <a:chExt cx="0" cy="0"/>
        </a:xfrm>
      </p:grpSpPr>
      <p:sp>
        <p:nvSpPr>
          <p:cNvPr id="3496" name="Google Shape;3496;p55"/>
          <p:cNvSpPr txBox="1"/>
          <p:nvPr>
            <p:ph type="title"/>
          </p:nvPr>
        </p:nvSpPr>
        <p:spPr>
          <a:xfrm>
            <a:off x="628650" y="3210618"/>
            <a:ext cx="7886700" cy="1629384"/>
          </a:xfrm>
          <a:prstGeom prst="rect">
            <a:avLst/>
          </a:prstGeom>
          <a:noFill/>
          <a:ln>
            <a:noFill/>
          </a:ln>
        </p:spPr>
        <p:txBody>
          <a:bodyPr anchorCtr="0" anchor="b" bIns="34275" lIns="68525" spcFirstLastPara="1" rIns="68525" wrap="square" tIns="34275">
            <a:noAutofit/>
          </a:bodyPr>
          <a:lstStyle/>
          <a:p>
            <a:pPr indent="0" lvl="0" marL="0" rtl="0" algn="l">
              <a:lnSpc>
                <a:spcPct val="90000"/>
              </a:lnSpc>
              <a:spcBef>
                <a:spcPts val="0"/>
              </a:spcBef>
              <a:spcAft>
                <a:spcPts val="0"/>
              </a:spcAft>
              <a:buClr>
                <a:schemeClr val="accent1"/>
              </a:buClr>
              <a:buSzPts val="1500"/>
              <a:buFont typeface="Century Schoolbook"/>
              <a:buNone/>
            </a:pPr>
            <a:r>
              <a:rPr lang="en-US" sz="1500"/>
              <a:t>Those who are familiar with the adversarial model of dispute resolution (the model that the Indian judiciary follows) will know that one of the key features of this system is that it is precedence oriented, i.e. judgements from previous rulings form as much a basis for new ones as the legislation. Judicial decree is as much a law as ‘the law’ itself. </a:t>
            </a:r>
            <a:br>
              <a:rPr lang="en-US" sz="1500"/>
            </a:br>
            <a:br>
              <a:rPr lang="en-US" sz="1500"/>
            </a:br>
            <a:r>
              <a:rPr lang="en-US" sz="1500"/>
              <a:t>A similar theme applies to journalistic research as well.</a:t>
            </a:r>
            <a:endParaRPr/>
          </a:p>
        </p:txBody>
      </p:sp>
      <p:pic>
        <p:nvPicPr>
          <p:cNvPr descr="Image result for precedence in law" id="3497" name="Google Shape;3497;p55"/>
          <p:cNvPicPr preferRelativeResize="0"/>
          <p:nvPr/>
        </p:nvPicPr>
        <p:blipFill rotWithShape="1">
          <a:blip r:embed="rId3">
            <a:alphaModFix/>
          </a:blip>
          <a:srcRect b="0" l="0" r="0" t="0"/>
          <a:stretch/>
        </p:blipFill>
        <p:spPr>
          <a:xfrm>
            <a:off x="628650" y="789552"/>
            <a:ext cx="3485992" cy="2214246"/>
          </a:xfrm>
          <a:prstGeom prst="rect">
            <a:avLst/>
          </a:prstGeom>
          <a:noFill/>
          <a:ln>
            <a:noFill/>
          </a:ln>
        </p:spPr>
      </p:pic>
      <p:pic>
        <p:nvPicPr>
          <p:cNvPr descr="Image result for precedence in law" id="3498" name="Google Shape;3498;p55"/>
          <p:cNvPicPr preferRelativeResize="0"/>
          <p:nvPr/>
        </p:nvPicPr>
        <p:blipFill rotWithShape="1">
          <a:blip r:embed="rId4">
            <a:alphaModFix/>
          </a:blip>
          <a:srcRect b="0" l="0" r="0" t="0"/>
          <a:stretch/>
        </p:blipFill>
        <p:spPr>
          <a:xfrm>
            <a:off x="4508052" y="789552"/>
            <a:ext cx="3485992" cy="2214246"/>
          </a:xfrm>
          <a:prstGeom prst="rect">
            <a:avLst/>
          </a:prstGeom>
          <a:noFill/>
          <a:ln>
            <a:noFill/>
          </a:ln>
        </p:spPr>
      </p:pic>
      <p:sp>
        <p:nvSpPr>
          <p:cNvPr id="3499" name="Google Shape;3499;p55"/>
          <p:cNvSpPr txBox="1"/>
          <p:nvPr/>
        </p:nvSpPr>
        <p:spPr>
          <a:xfrm>
            <a:off x="4877846" y="2370205"/>
            <a:ext cx="742230" cy="288539"/>
          </a:xfrm>
          <a:prstGeom prst="rect">
            <a:avLst/>
          </a:prstGeom>
          <a:noFill/>
          <a:ln>
            <a:noFill/>
          </a:ln>
        </p:spPr>
        <p:txBody>
          <a:bodyPr anchorCtr="0" anchor="t" bIns="34275" lIns="68525" spcFirstLastPara="1" rIns="68525" wrap="square" tIns="34275">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report</a:t>
            </a:r>
            <a:endParaRPr/>
          </a:p>
        </p:txBody>
      </p:sp>
      <p:sp>
        <p:nvSpPr>
          <p:cNvPr id="3500" name="Google Shape;3500;p55"/>
          <p:cNvSpPr txBox="1"/>
          <p:nvPr/>
        </p:nvSpPr>
        <p:spPr>
          <a:xfrm>
            <a:off x="7081856" y="2422045"/>
            <a:ext cx="696870" cy="288539"/>
          </a:xfrm>
          <a:prstGeom prst="rect">
            <a:avLst/>
          </a:prstGeom>
          <a:noFill/>
          <a:ln>
            <a:noFill/>
          </a:ln>
        </p:spPr>
        <p:txBody>
          <a:bodyPr anchorCtr="0" anchor="t" bIns="34275" lIns="68525" spcFirstLastPara="1" rIns="68525" wrap="square" tIns="34275">
            <a:spAutoFit/>
          </a:bodyPr>
          <a:lstStyle/>
          <a:p>
            <a:pPr indent="0" lvl="0" marL="0" marR="0" rtl="0" algn="l">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report</a:t>
            </a:r>
            <a:endParaRPr/>
          </a:p>
        </p:txBody>
      </p:sp>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56"/>
          <p:cNvSpPr/>
          <p:nvPr/>
        </p:nvSpPr>
        <p:spPr>
          <a:xfrm>
            <a:off x="1015567" y="670075"/>
            <a:ext cx="2033450" cy="1734350"/>
          </a:xfrm>
          <a:custGeom>
            <a:rect b="b" l="l" r="r" t="t"/>
            <a:pathLst>
              <a:path extrusionOk="0" h="69374" w="81338">
                <a:moveTo>
                  <a:pt x="753" y="0"/>
                </a:moveTo>
                <a:cubicBezTo>
                  <a:pt x="-1725" y="12383"/>
                  <a:pt x="3566" y="25102"/>
                  <a:pt x="4719" y="37678"/>
                </a:cubicBezTo>
                <a:cubicBezTo>
                  <a:pt x="5829" y="49783"/>
                  <a:pt x="4262" y="49900"/>
                  <a:pt x="5711" y="61970"/>
                </a:cubicBezTo>
                <a:cubicBezTo>
                  <a:pt x="7602" y="77729"/>
                  <a:pt x="37433" y="63196"/>
                  <a:pt x="53303" y="63458"/>
                </a:cubicBezTo>
                <a:cubicBezTo>
                  <a:pt x="60078" y="63570"/>
                  <a:pt x="68339" y="67690"/>
                  <a:pt x="73630" y="63458"/>
                </a:cubicBezTo>
                <a:cubicBezTo>
                  <a:pt x="84599" y="54684"/>
                  <a:pt x="78802" y="35803"/>
                  <a:pt x="80074" y="21814"/>
                </a:cubicBezTo>
                <a:cubicBezTo>
                  <a:pt x="80703" y="14894"/>
                  <a:pt x="82937" y="6774"/>
                  <a:pt x="79083" y="992"/>
                </a:cubicBezTo>
                <a:cubicBezTo>
                  <a:pt x="77979" y="-664"/>
                  <a:pt x="75124" y="496"/>
                  <a:pt x="73134" y="496"/>
                </a:cubicBezTo>
                <a:cubicBezTo>
                  <a:pt x="67020" y="496"/>
                  <a:pt x="60905" y="496"/>
                  <a:pt x="54791" y="496"/>
                </a:cubicBezTo>
                <a:cubicBezTo>
                  <a:pt x="37109" y="496"/>
                  <a:pt x="19427" y="496"/>
                  <a:pt x="1745" y="496"/>
                </a:cubicBezTo>
              </a:path>
            </a:pathLst>
          </a:custGeom>
          <a:noFill/>
          <a:ln cap="flat" cmpd="sng" w="9525">
            <a:solidFill>
              <a:srgbClr val="FFFFFF"/>
            </a:solidFill>
            <a:prstDash val="solid"/>
            <a:round/>
            <a:headEnd len="med" w="med" type="none"/>
            <a:tailEnd len="med" w="med" type="none"/>
          </a:ln>
        </p:spPr>
      </p:sp>
      <p:sp>
        <p:nvSpPr>
          <p:cNvPr id="3507" name="Google Shape;3507;p56"/>
          <p:cNvSpPr/>
          <p:nvPr/>
        </p:nvSpPr>
        <p:spPr>
          <a:xfrm>
            <a:off x="1722750" y="991913"/>
            <a:ext cx="148725" cy="1090675"/>
          </a:xfrm>
          <a:custGeom>
            <a:rect b="b" l="l" r="r" t="t"/>
            <a:pathLst>
              <a:path extrusionOk="0" h="43627" w="5949">
                <a:moveTo>
                  <a:pt x="5949" y="0"/>
                </a:moveTo>
                <a:cubicBezTo>
                  <a:pt x="5949" y="14677"/>
                  <a:pt x="0" y="28950"/>
                  <a:pt x="0" y="43627"/>
                </a:cubicBezTo>
              </a:path>
            </a:pathLst>
          </a:custGeom>
          <a:noFill/>
          <a:ln cap="flat" cmpd="sng" w="9525">
            <a:solidFill>
              <a:schemeClr val="lt1"/>
            </a:solidFill>
            <a:prstDash val="solid"/>
            <a:round/>
            <a:headEnd len="med" w="med" type="none"/>
            <a:tailEnd len="med" w="med" type="none"/>
          </a:ln>
        </p:spPr>
      </p:sp>
      <p:sp>
        <p:nvSpPr>
          <p:cNvPr id="3508" name="Google Shape;3508;p56"/>
          <p:cNvSpPr/>
          <p:nvPr/>
        </p:nvSpPr>
        <p:spPr>
          <a:xfrm>
            <a:off x="1871475" y="1103075"/>
            <a:ext cx="644500" cy="731250"/>
          </a:xfrm>
          <a:custGeom>
            <a:rect b="b" l="l" r="r" t="t"/>
            <a:pathLst>
              <a:path extrusionOk="0" h="29250" w="25780">
                <a:moveTo>
                  <a:pt x="0" y="0"/>
                </a:moveTo>
                <a:cubicBezTo>
                  <a:pt x="8823" y="9543"/>
                  <a:pt x="19965" y="17627"/>
                  <a:pt x="25780" y="29250"/>
                </a:cubicBezTo>
              </a:path>
            </a:pathLst>
          </a:custGeom>
          <a:noFill/>
          <a:ln cap="flat" cmpd="sng" w="9525">
            <a:solidFill>
              <a:srgbClr val="FFFFFF"/>
            </a:solidFill>
            <a:prstDash val="solid"/>
            <a:round/>
            <a:headEnd len="med" w="med" type="none"/>
            <a:tailEnd len="med" w="med" type="none"/>
          </a:ln>
        </p:spPr>
      </p:sp>
      <p:sp>
        <p:nvSpPr>
          <p:cNvPr id="3509" name="Google Shape;3509;p56"/>
          <p:cNvSpPr/>
          <p:nvPr/>
        </p:nvSpPr>
        <p:spPr>
          <a:xfrm>
            <a:off x="1809200" y="1481488"/>
            <a:ext cx="446200" cy="111550"/>
          </a:xfrm>
          <a:custGeom>
            <a:rect b="b" l="l" r="r" t="t"/>
            <a:pathLst>
              <a:path extrusionOk="0" h="4462" w="17848">
                <a:moveTo>
                  <a:pt x="0" y="4462"/>
                </a:moveTo>
                <a:cubicBezTo>
                  <a:pt x="6013" y="3260"/>
                  <a:pt x="11926" y="1595"/>
                  <a:pt x="17848" y="0"/>
                </a:cubicBezTo>
              </a:path>
            </a:pathLst>
          </a:custGeom>
          <a:noFill/>
          <a:ln cap="flat" cmpd="sng" w="9525">
            <a:solidFill>
              <a:schemeClr val="lt1"/>
            </a:solidFill>
            <a:prstDash val="solid"/>
            <a:round/>
            <a:headEnd len="med" w="med" type="none"/>
            <a:tailEnd len="med" w="med" type="none"/>
          </a:ln>
        </p:spPr>
      </p:sp>
      <p:cxnSp>
        <p:nvCxnSpPr>
          <p:cNvPr id="3510" name="Google Shape;3510;p56"/>
          <p:cNvCxnSpPr/>
          <p:nvPr/>
        </p:nvCxnSpPr>
        <p:spPr>
          <a:xfrm>
            <a:off x="2119375" y="2404425"/>
            <a:ext cx="24900" cy="1227000"/>
          </a:xfrm>
          <a:prstGeom prst="straightConnector1">
            <a:avLst/>
          </a:prstGeom>
          <a:noFill/>
          <a:ln cap="flat" cmpd="sng" w="9525">
            <a:solidFill>
              <a:schemeClr val="lt1"/>
            </a:solidFill>
            <a:prstDash val="solid"/>
            <a:round/>
            <a:headEnd len="med" w="med" type="none"/>
            <a:tailEnd len="med" w="med" type="none"/>
          </a:ln>
        </p:spPr>
      </p:cxnSp>
      <p:cxnSp>
        <p:nvCxnSpPr>
          <p:cNvPr id="3511" name="Google Shape;3511;p56"/>
          <p:cNvCxnSpPr/>
          <p:nvPr/>
        </p:nvCxnSpPr>
        <p:spPr>
          <a:xfrm flipH="1" rot="10800000">
            <a:off x="2119375" y="3693300"/>
            <a:ext cx="2751600" cy="24900"/>
          </a:xfrm>
          <a:prstGeom prst="straightConnector1">
            <a:avLst/>
          </a:prstGeom>
          <a:noFill/>
          <a:ln cap="flat" cmpd="sng" w="9525">
            <a:solidFill>
              <a:schemeClr val="lt1"/>
            </a:solidFill>
            <a:prstDash val="solid"/>
            <a:round/>
            <a:headEnd len="med" w="med" type="none"/>
            <a:tailEnd len="med" w="med" type="none"/>
          </a:ln>
        </p:spPr>
      </p:cxnSp>
      <p:cxnSp>
        <p:nvCxnSpPr>
          <p:cNvPr id="3512" name="Google Shape;3512;p56"/>
          <p:cNvCxnSpPr/>
          <p:nvPr/>
        </p:nvCxnSpPr>
        <p:spPr>
          <a:xfrm rot="10800000">
            <a:off x="4870975" y="1561650"/>
            <a:ext cx="0" cy="2020200"/>
          </a:xfrm>
          <a:prstGeom prst="straightConnector1">
            <a:avLst/>
          </a:prstGeom>
          <a:noFill/>
          <a:ln cap="flat" cmpd="sng" w="9525">
            <a:solidFill>
              <a:schemeClr val="lt1"/>
            </a:solidFill>
            <a:prstDash val="solid"/>
            <a:round/>
            <a:headEnd len="med" w="med" type="none"/>
            <a:tailEnd len="med" w="med" type="none"/>
          </a:ln>
        </p:spPr>
      </p:cxnSp>
      <p:cxnSp>
        <p:nvCxnSpPr>
          <p:cNvPr id="3513" name="Google Shape;3513;p56"/>
          <p:cNvCxnSpPr/>
          <p:nvPr/>
        </p:nvCxnSpPr>
        <p:spPr>
          <a:xfrm flipH="1">
            <a:off x="3383575" y="1437900"/>
            <a:ext cx="1487400" cy="12300"/>
          </a:xfrm>
          <a:prstGeom prst="straightConnector1">
            <a:avLst/>
          </a:prstGeom>
          <a:noFill/>
          <a:ln cap="flat" cmpd="sng" w="9525">
            <a:solidFill>
              <a:srgbClr val="FFFFFF"/>
            </a:solidFill>
            <a:prstDash val="solid"/>
            <a:round/>
            <a:headEnd len="med" w="med" type="none"/>
            <a:tailEnd len="med" w="med" type="triangle"/>
          </a:ln>
        </p:spPr>
      </p:cxnSp>
      <p:sp>
        <p:nvSpPr>
          <p:cNvPr id="3514" name="Google Shape;3514;p56"/>
          <p:cNvSpPr txBox="1"/>
          <p:nvPr/>
        </p:nvSpPr>
        <p:spPr>
          <a:xfrm>
            <a:off x="5403775" y="1450200"/>
            <a:ext cx="28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Schoolbook"/>
              <a:ea typeface="Century Schoolbook"/>
              <a:cs typeface="Century Schoolbook"/>
              <a:sym typeface="Century Schoolbook"/>
            </a:endParaRPr>
          </a:p>
        </p:txBody>
      </p:sp>
      <p:sp>
        <p:nvSpPr>
          <p:cNvPr id="3515" name="Google Shape;3515;p56"/>
          <p:cNvSpPr txBox="1"/>
          <p:nvPr/>
        </p:nvSpPr>
        <p:spPr>
          <a:xfrm>
            <a:off x="5775600" y="1276575"/>
            <a:ext cx="182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Schoolbook"/>
              <a:ea typeface="Century Schoolbook"/>
              <a:cs typeface="Century Schoolbook"/>
              <a:sym typeface="Century Schoolbook"/>
            </a:endParaRPr>
          </a:p>
        </p:txBody>
      </p:sp>
      <p:sp>
        <p:nvSpPr>
          <p:cNvPr id="3516" name="Google Shape;3516;p56"/>
          <p:cNvSpPr txBox="1"/>
          <p:nvPr/>
        </p:nvSpPr>
        <p:spPr>
          <a:xfrm>
            <a:off x="5639250" y="1481500"/>
            <a:ext cx="2520300" cy="24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Century Schoolbook"/>
                <a:ea typeface="Century Schoolbook"/>
                <a:cs typeface="Century Schoolbook"/>
                <a:sym typeface="Century Schoolbook"/>
              </a:rPr>
              <a:t>There is no greater </a:t>
            </a:r>
            <a:r>
              <a:rPr lang="en-US" sz="2100">
                <a:solidFill>
                  <a:schemeClr val="lt1"/>
                </a:solidFill>
                <a:latin typeface="Century Schoolbook"/>
                <a:ea typeface="Century Schoolbook"/>
                <a:cs typeface="Century Schoolbook"/>
                <a:sym typeface="Century Schoolbook"/>
              </a:rPr>
              <a:t>journalistic resource than </a:t>
            </a:r>
            <a:r>
              <a:rPr lang="en-US" sz="2100" u="sng">
                <a:solidFill>
                  <a:schemeClr val="lt1"/>
                </a:solidFill>
                <a:latin typeface="Century Schoolbook"/>
                <a:ea typeface="Century Schoolbook"/>
                <a:cs typeface="Century Schoolbook"/>
                <a:sym typeface="Century Schoolbook"/>
              </a:rPr>
              <a:t>journalism that has already taken place.</a:t>
            </a:r>
            <a:endParaRPr sz="2400" u="sng">
              <a:solidFill>
                <a:schemeClr val="lt1"/>
              </a:solidFill>
              <a:latin typeface="Century Schoolbook"/>
              <a:ea typeface="Century Schoolbook"/>
              <a:cs typeface="Century Schoolbook"/>
              <a:sym typeface="Century Schoolbook"/>
            </a:endParaRPr>
          </a:p>
        </p:txBody>
      </p:sp>
      <p:sp>
        <p:nvSpPr>
          <p:cNvPr id="3517" name="Google Shape;3517;p56"/>
          <p:cNvSpPr txBox="1"/>
          <p:nvPr/>
        </p:nvSpPr>
        <p:spPr>
          <a:xfrm>
            <a:off x="1789600" y="4167350"/>
            <a:ext cx="54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Century Schoolbook"/>
                <a:ea typeface="Century Schoolbook"/>
                <a:cs typeface="Century Schoolbook"/>
                <a:sym typeface="Century Schoolbook"/>
              </a:rPr>
              <a:t>But where does one find that?</a:t>
            </a:r>
            <a:endParaRPr>
              <a:solidFill>
                <a:schemeClr val="lt1"/>
              </a:solidFill>
              <a:latin typeface="Century Schoolbook"/>
              <a:ea typeface="Century Schoolbook"/>
              <a:cs typeface="Century Schoolbook"/>
              <a:sym typeface="Century Schoolbook"/>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sp>
        <p:nvSpPr>
          <p:cNvPr id="3522" name="Google Shape;3522;g1123f84c6ec_3_0"/>
          <p:cNvSpPr txBox="1"/>
          <p:nvPr>
            <p:ph type="title"/>
          </p:nvPr>
        </p:nvSpPr>
        <p:spPr>
          <a:xfrm>
            <a:off x="1104700" y="1043825"/>
            <a:ext cx="2571900" cy="1428900"/>
          </a:xfrm>
          <a:prstGeom prst="rect">
            <a:avLst/>
          </a:prstGeom>
        </p:spPr>
        <p:txBody>
          <a:bodyPr anchorCtr="0" anchor="b" bIns="34275" lIns="68450" spcFirstLastPara="1" rIns="68450" wrap="square" tIns="34275">
            <a:normAutofit/>
          </a:bodyPr>
          <a:lstStyle/>
          <a:p>
            <a:pPr indent="0" lvl="0" marL="0" rtl="0" algn="l">
              <a:spcBef>
                <a:spcPts val="0"/>
              </a:spcBef>
              <a:spcAft>
                <a:spcPts val="0"/>
              </a:spcAft>
              <a:buNone/>
            </a:pPr>
            <a:r>
              <a:rPr lang="en-US"/>
              <a:t>Question Numero Uno</a:t>
            </a:r>
            <a:endParaRPr/>
          </a:p>
        </p:txBody>
      </p:sp>
      <p:sp>
        <p:nvSpPr>
          <p:cNvPr id="3523" name="Google Shape;3523;g1123f84c6ec_3_0"/>
          <p:cNvSpPr txBox="1"/>
          <p:nvPr/>
        </p:nvSpPr>
        <p:spPr>
          <a:xfrm>
            <a:off x="1104700" y="2701875"/>
            <a:ext cx="1747500" cy="12237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0"/>
              </a:spcBef>
              <a:spcAft>
                <a:spcPts val="0"/>
              </a:spcAft>
              <a:buClr>
                <a:schemeClr val="accent1"/>
              </a:buClr>
              <a:buSzPts val="1500"/>
              <a:buFont typeface="Century Schoolbook"/>
              <a:buChar char="-"/>
            </a:pPr>
            <a:r>
              <a:rPr lang="en-US" sz="1500">
                <a:solidFill>
                  <a:schemeClr val="accent1"/>
                </a:solidFill>
                <a:latin typeface="Century Schoolbook"/>
                <a:ea typeface="Century Schoolbook"/>
                <a:cs typeface="Century Schoolbook"/>
                <a:sym typeface="Century Schoolbook"/>
              </a:rPr>
              <a:t>How is the internet used as a source of news?</a:t>
            </a:r>
            <a:endParaRPr>
              <a:latin typeface="Century Schoolbook"/>
              <a:ea typeface="Century Schoolbook"/>
              <a:cs typeface="Century Schoolbook"/>
              <a:sym typeface="Century Schoolbook"/>
            </a:endParaRPr>
          </a:p>
        </p:txBody>
      </p:sp>
      <p:sp>
        <p:nvSpPr>
          <p:cNvPr id="3524" name="Google Shape;3524;g1123f84c6ec_3_0"/>
          <p:cNvSpPr txBox="1"/>
          <p:nvPr/>
        </p:nvSpPr>
        <p:spPr>
          <a:xfrm>
            <a:off x="4572000" y="1567625"/>
            <a:ext cx="2571900" cy="90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2"/>
              </a:buClr>
              <a:buSzPts val="1100"/>
              <a:buFont typeface="Arial"/>
              <a:buNone/>
            </a:pPr>
            <a:r>
              <a:rPr i="1" lang="en-US" sz="2600">
                <a:solidFill>
                  <a:schemeClr val="accent1"/>
                </a:solidFill>
                <a:latin typeface="Century Schoolbook"/>
                <a:ea typeface="Century Schoolbook"/>
                <a:cs typeface="Century Schoolbook"/>
                <a:sym typeface="Century Schoolbook"/>
              </a:rPr>
              <a:t>Focus Area</a:t>
            </a:r>
            <a:r>
              <a:rPr lang="en-US" sz="2600">
                <a:solidFill>
                  <a:schemeClr val="accent1"/>
                </a:solidFill>
                <a:latin typeface="Century Schoolbook"/>
                <a:ea typeface="Century Schoolbook"/>
                <a:cs typeface="Century Schoolbook"/>
                <a:sym typeface="Century Schoolbook"/>
              </a:rPr>
              <a:t> Numero Uno</a:t>
            </a:r>
            <a:endParaRPr>
              <a:latin typeface="Century Schoolbook"/>
              <a:ea typeface="Century Schoolbook"/>
              <a:cs typeface="Century Schoolbook"/>
              <a:sym typeface="Century Schoolbook"/>
            </a:endParaRPr>
          </a:p>
        </p:txBody>
      </p:sp>
      <p:sp>
        <p:nvSpPr>
          <p:cNvPr id="3525" name="Google Shape;3525;g1123f84c6ec_3_0"/>
          <p:cNvSpPr txBox="1"/>
          <p:nvPr/>
        </p:nvSpPr>
        <p:spPr>
          <a:xfrm>
            <a:off x="4660125" y="2887800"/>
            <a:ext cx="1648500" cy="1015800"/>
          </a:xfrm>
          <a:prstGeom prst="rect">
            <a:avLst/>
          </a:prstGeom>
          <a:noFill/>
          <a:ln>
            <a:noFill/>
          </a:ln>
        </p:spPr>
        <p:txBody>
          <a:bodyPr anchorCtr="0" anchor="t" bIns="91425" lIns="91425" spcFirstLastPara="1" rIns="91425" wrap="square" tIns="91425">
            <a:spAutoFit/>
          </a:bodyPr>
          <a:lstStyle/>
          <a:p>
            <a:pPr indent="-323850" lvl="0" marL="457200" rtl="0" algn="l">
              <a:lnSpc>
                <a:spcPct val="90000"/>
              </a:lnSpc>
              <a:spcBef>
                <a:spcPts val="0"/>
              </a:spcBef>
              <a:spcAft>
                <a:spcPts val="0"/>
              </a:spcAft>
              <a:buClr>
                <a:schemeClr val="accent1"/>
              </a:buClr>
              <a:buSzPts val="1500"/>
              <a:buFont typeface="Century Schoolbook"/>
              <a:buChar char="-"/>
            </a:pPr>
            <a:r>
              <a:rPr lang="en-US" sz="1500">
                <a:solidFill>
                  <a:schemeClr val="accent1"/>
                </a:solidFill>
                <a:latin typeface="Century Schoolbook"/>
                <a:ea typeface="Century Schoolbook"/>
                <a:cs typeface="Century Schoolbook"/>
                <a:sym typeface="Century Schoolbook"/>
              </a:rPr>
              <a:t>The Internet as a “Source of News.”</a:t>
            </a:r>
            <a:endParaRPr>
              <a:latin typeface="Century Schoolbook"/>
              <a:ea typeface="Century Schoolbook"/>
              <a:cs typeface="Century Schoolbook"/>
              <a:sym typeface="Century Schoolboo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9" name="Shape 3529"/>
        <p:cNvGrpSpPr/>
        <p:nvPr/>
      </p:nvGrpSpPr>
      <p:grpSpPr>
        <a:xfrm>
          <a:off x="0" y="0"/>
          <a:ext cx="0" cy="0"/>
          <a:chOff x="0" y="0"/>
          <a:chExt cx="0" cy="0"/>
        </a:xfrm>
      </p:grpSpPr>
      <p:sp>
        <p:nvSpPr>
          <p:cNvPr id="3530" name="Google Shape;3530;p50"/>
          <p:cNvSpPr txBox="1"/>
          <p:nvPr>
            <p:ph type="title"/>
          </p:nvPr>
        </p:nvSpPr>
        <p:spPr>
          <a:xfrm>
            <a:off x="630936" y="2571840"/>
            <a:ext cx="7200900" cy="1378889"/>
          </a:xfrm>
          <a:prstGeom prst="rect">
            <a:avLst/>
          </a:prstGeom>
          <a:noFill/>
          <a:ln>
            <a:noFill/>
          </a:ln>
        </p:spPr>
        <p:txBody>
          <a:bodyPr anchorCtr="0" anchor="b" bIns="34275" lIns="68425" spcFirstLastPara="1" rIns="68425" wrap="square" tIns="34275">
            <a:normAutofit/>
          </a:bodyPr>
          <a:lstStyle/>
          <a:p>
            <a:pPr indent="0" lvl="0" marL="0" rtl="0" algn="l">
              <a:lnSpc>
                <a:spcPct val="90000"/>
              </a:lnSpc>
              <a:spcBef>
                <a:spcPts val="0"/>
              </a:spcBef>
              <a:spcAft>
                <a:spcPts val="0"/>
              </a:spcAft>
              <a:buClr>
                <a:schemeClr val="dk1"/>
              </a:buClr>
              <a:buSzPts val="3900"/>
              <a:buFont typeface="Century Schoolbook"/>
              <a:buNone/>
            </a:pPr>
            <a:r>
              <a:rPr lang="en-US"/>
              <a:t>‘The Internet’ is </a:t>
            </a:r>
            <a:r>
              <a:rPr i="1" lang="en-US"/>
              <a:t>Not</a:t>
            </a:r>
            <a:r>
              <a:rPr lang="en-US"/>
              <a:t> a Source</a:t>
            </a:r>
            <a:endParaRPr/>
          </a:p>
        </p:txBody>
      </p:sp>
      <p:sp>
        <p:nvSpPr>
          <p:cNvPr id="3531" name="Google Shape;3531;p50"/>
          <p:cNvSpPr txBox="1"/>
          <p:nvPr>
            <p:ph idx="1" type="body"/>
          </p:nvPr>
        </p:nvSpPr>
        <p:spPr>
          <a:xfrm>
            <a:off x="630936" y="4005072"/>
            <a:ext cx="7200900" cy="356616"/>
          </a:xfrm>
          <a:prstGeom prst="rect">
            <a:avLst/>
          </a:prstGeom>
          <a:noFill/>
          <a:ln>
            <a:noFill/>
          </a:ln>
        </p:spPr>
        <p:txBody>
          <a:bodyPr anchorCtr="0" anchor="t" bIns="34275" lIns="68425" spcFirstLastPara="1" rIns="68425" wrap="square" tIns="34275">
            <a:normAutofit/>
          </a:bodyPr>
          <a:lstStyle/>
          <a:p>
            <a:pPr indent="0" lvl="0" marL="0" rtl="0" algn="l">
              <a:lnSpc>
                <a:spcPct val="90000"/>
              </a:lnSpc>
              <a:spcBef>
                <a:spcPts val="0"/>
              </a:spcBef>
              <a:spcAft>
                <a:spcPts val="0"/>
              </a:spcAft>
              <a:buSzPts val="1800"/>
              <a:buNone/>
            </a:pPr>
            <a:r>
              <a:rPr lang="en-US"/>
              <a:t>Come on</a:t>
            </a:r>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6" name="Shape 3536"/>
        <p:cNvGrpSpPr/>
        <p:nvPr/>
      </p:nvGrpSpPr>
      <p:grpSpPr>
        <a:xfrm>
          <a:off x="0" y="0"/>
          <a:ext cx="0" cy="0"/>
          <a:chOff x="0" y="0"/>
          <a:chExt cx="0" cy="0"/>
        </a:xfrm>
      </p:grpSpPr>
      <p:sp>
        <p:nvSpPr>
          <p:cNvPr id="3537" name="Google Shape;3537;p51"/>
          <p:cNvSpPr txBox="1"/>
          <p:nvPr>
            <p:ph type="title"/>
          </p:nvPr>
        </p:nvSpPr>
        <p:spPr>
          <a:xfrm>
            <a:off x="5943600" y="1143000"/>
            <a:ext cx="2571750" cy="1428750"/>
          </a:xfrm>
          <a:prstGeom prst="rect">
            <a:avLst/>
          </a:prstGeom>
          <a:noFill/>
          <a:ln>
            <a:noFill/>
          </a:ln>
        </p:spPr>
        <p:txBody>
          <a:bodyPr anchorCtr="0" anchor="b" bIns="34275" lIns="68450" spcFirstLastPara="1" rIns="68450" wrap="square" tIns="34275">
            <a:normAutofit fontScale="90000"/>
          </a:bodyPr>
          <a:lstStyle/>
          <a:p>
            <a:pPr indent="0" lvl="0" marL="0" rtl="0" algn="l">
              <a:lnSpc>
                <a:spcPct val="90000"/>
              </a:lnSpc>
              <a:spcBef>
                <a:spcPts val="0"/>
              </a:spcBef>
              <a:spcAft>
                <a:spcPts val="0"/>
              </a:spcAft>
              <a:buClr>
                <a:schemeClr val="accent1"/>
              </a:buClr>
              <a:buSzPct val="100000"/>
              <a:buFont typeface="Century Schoolbook"/>
              <a:buNone/>
            </a:pPr>
            <a:r>
              <a:rPr lang="en-US" sz="2000"/>
              <a:t>Saying you got your information from “The Internet” is like saying you got a fish from water</a:t>
            </a:r>
            <a:endParaRPr/>
          </a:p>
        </p:txBody>
      </p:sp>
      <p:pic>
        <p:nvPicPr>
          <p:cNvPr id="3538" name="Google Shape;3538;p51"/>
          <p:cNvPicPr preferRelativeResize="0"/>
          <p:nvPr/>
        </p:nvPicPr>
        <p:blipFill rotWithShape="1">
          <a:blip r:embed="rId3">
            <a:alphaModFix/>
          </a:blip>
          <a:srcRect b="0" l="0" r="0" t="0"/>
          <a:stretch/>
        </p:blipFill>
        <p:spPr>
          <a:xfrm>
            <a:off x="806238" y="514350"/>
            <a:ext cx="4445453" cy="3943350"/>
          </a:xfrm>
          <a:prstGeom prst="rect">
            <a:avLst/>
          </a:prstGeom>
          <a:noFill/>
          <a:ln>
            <a:noFill/>
          </a:ln>
        </p:spPr>
      </p:pic>
      <p:sp>
        <p:nvSpPr>
          <p:cNvPr id="3539" name="Google Shape;3539;p51"/>
          <p:cNvSpPr txBox="1"/>
          <p:nvPr>
            <p:ph idx="2" type="body"/>
          </p:nvPr>
        </p:nvSpPr>
        <p:spPr>
          <a:xfrm>
            <a:off x="5943600" y="2686050"/>
            <a:ext cx="2571750" cy="1371600"/>
          </a:xfrm>
          <a:prstGeom prst="rect">
            <a:avLst/>
          </a:prstGeom>
          <a:noFill/>
          <a:ln>
            <a:noFill/>
          </a:ln>
        </p:spPr>
        <p:txBody>
          <a:bodyPr anchorCtr="0" anchor="t" bIns="34275" lIns="68450" spcFirstLastPara="1" rIns="68450" wrap="square" tIns="34275">
            <a:normAutofit/>
          </a:bodyPr>
          <a:lstStyle/>
          <a:p>
            <a:pPr indent="0" lvl="0" marL="0" rtl="0" algn="l">
              <a:lnSpc>
                <a:spcPct val="90000"/>
              </a:lnSpc>
              <a:spcBef>
                <a:spcPts val="0"/>
              </a:spcBef>
              <a:spcAft>
                <a:spcPts val="0"/>
              </a:spcAft>
              <a:buSzPts val="1200"/>
              <a:buNone/>
            </a:pPr>
            <a:r>
              <a:rPr lang="en-US"/>
              <a:t>In the same vein, that asking someone where they got their information from, in this day &amp; age, is like asking a man holding a fish next to a river where he found it.</a:t>
            </a:r>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3" name="Shape 3543"/>
        <p:cNvGrpSpPr/>
        <p:nvPr/>
      </p:nvGrpSpPr>
      <p:grpSpPr>
        <a:xfrm>
          <a:off x="0" y="0"/>
          <a:ext cx="0" cy="0"/>
          <a:chOff x="0" y="0"/>
          <a:chExt cx="0" cy="0"/>
        </a:xfrm>
      </p:grpSpPr>
      <p:sp>
        <p:nvSpPr>
          <p:cNvPr id="3544" name="Google Shape;3544;g1123f84c6ec_3_7"/>
          <p:cNvSpPr txBox="1"/>
          <p:nvPr>
            <p:ph type="title"/>
          </p:nvPr>
        </p:nvSpPr>
        <p:spPr>
          <a:xfrm>
            <a:off x="1263150" y="955300"/>
            <a:ext cx="5807700" cy="1428900"/>
          </a:xfrm>
          <a:prstGeom prst="rect">
            <a:avLst/>
          </a:prstGeom>
        </p:spPr>
        <p:txBody>
          <a:bodyPr anchorCtr="0" anchor="b" bIns="34275" lIns="68450" spcFirstLastPara="1" rIns="68450" wrap="square" tIns="34275">
            <a:normAutofit fontScale="90000"/>
          </a:bodyPr>
          <a:lstStyle/>
          <a:p>
            <a:pPr indent="0" lvl="0" marL="0" rtl="0" algn="l">
              <a:spcBef>
                <a:spcPts val="0"/>
              </a:spcBef>
              <a:spcAft>
                <a:spcPts val="0"/>
              </a:spcAft>
              <a:buNone/>
            </a:pPr>
            <a:r>
              <a:rPr lang="en-US"/>
              <a:t>It doesn’t matter which medium people know or believe to have more credibility that. Because there is only one that can provide them the information they need when</a:t>
            </a:r>
            <a:r>
              <a:rPr i="1" lang="en-US"/>
              <a:t> </a:t>
            </a:r>
            <a:r>
              <a:rPr lang="en-US"/>
              <a:t>they need it at </a:t>
            </a:r>
            <a:r>
              <a:rPr i="1" lang="en-US"/>
              <a:t>will.</a:t>
            </a:r>
            <a:endParaRPr/>
          </a:p>
        </p:txBody>
      </p:sp>
      <p:sp>
        <p:nvSpPr>
          <p:cNvPr id="3545" name="Google Shape;3545;g1123f84c6ec_3_7"/>
          <p:cNvSpPr txBox="1"/>
          <p:nvPr>
            <p:ph idx="2" type="body"/>
          </p:nvPr>
        </p:nvSpPr>
        <p:spPr>
          <a:xfrm>
            <a:off x="5943600" y="2686050"/>
            <a:ext cx="2571900" cy="1371600"/>
          </a:xfrm>
          <a:prstGeom prst="rect">
            <a:avLst/>
          </a:prstGeom>
        </p:spPr>
        <p:txBody>
          <a:bodyPr anchorCtr="0" anchor="t" bIns="34275" lIns="68450" spcFirstLastPara="1" rIns="68450" wrap="square" tIns="34275">
            <a:normAutofit/>
          </a:bodyPr>
          <a:lstStyle/>
          <a:p>
            <a:pPr indent="0" lvl="0" marL="0" rtl="0" algn="l">
              <a:spcBef>
                <a:spcPts val="750"/>
              </a:spcBef>
              <a:spcAft>
                <a:spcPts val="0"/>
              </a:spcAft>
              <a:buNone/>
            </a:pPr>
            <a:r>
              <a:rPr lang="en-US"/>
              <a:t>After all, isn’t a source that which is sought?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9" name="Shape 3549"/>
        <p:cNvGrpSpPr/>
        <p:nvPr/>
      </p:nvGrpSpPr>
      <p:grpSpPr>
        <a:xfrm>
          <a:off x="0" y="0"/>
          <a:ext cx="0" cy="0"/>
          <a:chOff x="0" y="0"/>
          <a:chExt cx="0" cy="0"/>
        </a:xfrm>
      </p:grpSpPr>
      <p:sp>
        <p:nvSpPr>
          <p:cNvPr id="3550" name="Google Shape;3550;g1123f84c6ec_3_43"/>
          <p:cNvSpPr txBox="1"/>
          <p:nvPr>
            <p:ph type="title"/>
          </p:nvPr>
        </p:nvSpPr>
        <p:spPr>
          <a:xfrm>
            <a:off x="628650" y="273845"/>
            <a:ext cx="7886700" cy="858900"/>
          </a:xfrm>
          <a:prstGeom prst="rect">
            <a:avLst/>
          </a:prstGeom>
        </p:spPr>
        <p:txBody>
          <a:bodyPr anchorCtr="0" anchor="b" bIns="34275" lIns="68450" spcFirstLastPara="1" rIns="68450" wrap="square" tIns="34275">
            <a:noAutofit/>
          </a:bodyPr>
          <a:lstStyle/>
          <a:p>
            <a:pPr indent="0" lvl="0" marL="0" rtl="0" algn="l">
              <a:spcBef>
                <a:spcPts val="0"/>
              </a:spcBef>
              <a:spcAft>
                <a:spcPts val="0"/>
              </a:spcAft>
              <a:buNone/>
            </a:pPr>
            <a:r>
              <a:rPr lang="en-US" sz="2400"/>
              <a:t>The Answer to the question, “</a:t>
            </a:r>
            <a:r>
              <a:rPr lang="en-US" sz="2400"/>
              <a:t>How is the internet used as a source of news?” is simple.</a:t>
            </a:r>
            <a:endParaRPr sz="2400"/>
          </a:p>
        </p:txBody>
      </p:sp>
      <p:sp>
        <p:nvSpPr>
          <p:cNvPr id="3551" name="Google Shape;3551;g1123f84c6ec_3_43"/>
          <p:cNvSpPr txBox="1"/>
          <p:nvPr>
            <p:ph idx="1" type="body"/>
          </p:nvPr>
        </p:nvSpPr>
        <p:spPr>
          <a:xfrm>
            <a:off x="628650" y="1369219"/>
            <a:ext cx="7886700" cy="3263400"/>
          </a:xfrm>
          <a:prstGeom prst="rect">
            <a:avLst/>
          </a:prstGeom>
        </p:spPr>
        <p:txBody>
          <a:bodyPr anchorCtr="0" anchor="t" bIns="34275" lIns="68450" spcFirstLastPara="1" rIns="68450" wrap="square" tIns="34275">
            <a:normAutofit/>
          </a:bodyPr>
          <a:lstStyle/>
          <a:p>
            <a:pPr indent="0" lvl="0" marL="0" rtl="0" algn="l">
              <a:spcBef>
                <a:spcPts val="1350"/>
              </a:spcBef>
              <a:spcAft>
                <a:spcPts val="0"/>
              </a:spcAft>
              <a:buNone/>
            </a:pPr>
            <a:r>
              <a:rPr lang="en-US"/>
              <a:t>Conveniently.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3" name="Shape 3023"/>
        <p:cNvGrpSpPr/>
        <p:nvPr/>
      </p:nvGrpSpPr>
      <p:grpSpPr>
        <a:xfrm>
          <a:off x="0" y="0"/>
          <a:ext cx="0" cy="0"/>
          <a:chOff x="0" y="0"/>
          <a:chExt cx="0" cy="0"/>
        </a:xfrm>
      </p:grpSpPr>
      <p:sp>
        <p:nvSpPr>
          <p:cNvPr id="3024" name="Google Shape;3024;p6"/>
          <p:cNvSpPr/>
          <p:nvPr/>
        </p:nvSpPr>
        <p:spPr>
          <a:xfrm>
            <a:off x="3629257" y="4026434"/>
            <a:ext cx="1890980" cy="283647"/>
          </a:xfrm>
          <a:prstGeom prst="rect">
            <a:avLst/>
          </a:prstGeom>
          <a:solidFill>
            <a:schemeClr val="lt1">
              <a:alpha val="89803"/>
            </a:schemeClr>
          </a:solidFill>
          <a:ln cap="flat" cmpd="sng" w="9525">
            <a:solidFill>
              <a:srgbClr val="F2A5B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5" name="Google Shape;3025;p6"/>
          <p:cNvSpPr/>
          <p:nvPr/>
        </p:nvSpPr>
        <p:spPr>
          <a:xfrm>
            <a:off x="3629257" y="3374046"/>
            <a:ext cx="1890980" cy="283647"/>
          </a:xfrm>
          <a:prstGeom prst="rect">
            <a:avLst/>
          </a:prstGeom>
          <a:solidFill>
            <a:schemeClr val="lt1">
              <a:alpha val="89803"/>
            </a:schemeClr>
          </a:solidFill>
          <a:ln cap="flat" cmpd="sng" w="9525">
            <a:solidFill>
              <a:srgbClr val="C54DF8"/>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6" name="Google Shape;3026;p6"/>
          <p:cNvSpPr/>
          <p:nvPr/>
        </p:nvSpPr>
        <p:spPr>
          <a:xfrm>
            <a:off x="3629257" y="2721658"/>
            <a:ext cx="1890980" cy="283647"/>
          </a:xfrm>
          <a:prstGeom prst="rect">
            <a:avLst/>
          </a:prstGeom>
          <a:solidFill>
            <a:schemeClr val="lt1">
              <a:alpha val="89803"/>
            </a:schemeClr>
          </a:solidFill>
          <a:ln cap="flat" cmpd="sng" w="9525">
            <a:solidFill>
              <a:srgbClr val="F2A5B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7" name="Google Shape;3027;p6"/>
          <p:cNvSpPr/>
          <p:nvPr/>
        </p:nvSpPr>
        <p:spPr>
          <a:xfrm>
            <a:off x="3626555" y="2069395"/>
            <a:ext cx="1890900" cy="283500"/>
          </a:xfrm>
          <a:prstGeom prst="rect">
            <a:avLst/>
          </a:prstGeom>
          <a:solidFill>
            <a:schemeClr val="lt1">
              <a:alpha val="89803"/>
            </a:schemeClr>
          </a:solidFill>
          <a:ln cap="flat" cmpd="sng" w="9525">
            <a:solidFill>
              <a:srgbClr val="C54DF8"/>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grpSp>
        <p:nvGrpSpPr>
          <p:cNvPr id="3028" name="Google Shape;3028;p6"/>
          <p:cNvGrpSpPr/>
          <p:nvPr/>
        </p:nvGrpSpPr>
        <p:grpSpPr>
          <a:xfrm>
            <a:off x="0" y="0"/>
            <a:ext cx="9144000" cy="5143500"/>
            <a:chOff x="0" y="0"/>
            <a:chExt cx="12192000" cy="6858000"/>
          </a:xfrm>
        </p:grpSpPr>
        <p:sp>
          <p:nvSpPr>
            <p:cNvPr id="3029" name="Google Shape;3029;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
            <p:cNvSpPr/>
            <p:nvPr/>
          </p:nvSpPr>
          <p:spPr>
            <a:xfrm>
              <a:off x="0" y="1587"/>
              <a:ext cx="12192000"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3031" name="Google Shape;3031;p6"/>
          <p:cNvSpPr txBox="1"/>
          <p:nvPr>
            <p:ph type="title"/>
          </p:nvPr>
        </p:nvSpPr>
        <p:spPr>
          <a:xfrm>
            <a:off x="866217" y="730253"/>
            <a:ext cx="6571060" cy="530223"/>
          </a:xfrm>
          <a:prstGeom prst="rect">
            <a:avLst/>
          </a:prstGeom>
          <a:noFill/>
          <a:ln>
            <a:noFill/>
          </a:ln>
        </p:spPr>
        <p:txBody>
          <a:bodyPr anchorCtr="0" anchor="t" bIns="34275" lIns="68325" spcFirstLastPara="1" rIns="68325" wrap="square" tIns="34275">
            <a:normAutofit fontScale="90000"/>
          </a:bodyPr>
          <a:lstStyle/>
          <a:p>
            <a:pPr indent="0" lvl="0" marL="0" rtl="0" algn="l">
              <a:lnSpc>
                <a:spcPct val="100000"/>
              </a:lnSpc>
              <a:spcBef>
                <a:spcPts val="0"/>
              </a:spcBef>
              <a:spcAft>
                <a:spcPts val="0"/>
              </a:spcAft>
              <a:buSzPct val="111111"/>
              <a:buNone/>
            </a:pPr>
            <a:r>
              <a:rPr b="1" lang="en-US" u="sng" cap="none">
                <a:solidFill>
                  <a:srgbClr val="FFFFFF"/>
                </a:solidFill>
              </a:rPr>
              <a:t>SOME SOURCES OF NEWS</a:t>
            </a:r>
            <a:endParaRPr/>
          </a:p>
        </p:txBody>
      </p:sp>
      <p:sp>
        <p:nvSpPr>
          <p:cNvPr id="3032" name="Google Shape;3032;p6"/>
          <p:cNvSpPr/>
          <p:nvPr/>
        </p:nvSpPr>
        <p:spPr>
          <a:xfrm>
            <a:off x="1581952" y="2069400"/>
            <a:ext cx="5139600" cy="283500"/>
          </a:xfrm>
          <a:prstGeom prst="roundRect">
            <a:avLst>
              <a:gd fmla="val 0" name="adj"/>
            </a:avLst>
          </a:prstGeom>
          <a:gradFill>
            <a:gsLst>
              <a:gs pos="0">
                <a:srgbClr val="D33BFF"/>
              </a:gs>
              <a:gs pos="100000">
                <a:srgbClr val="F776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400" u="none" cap="none" strike="noStrike">
                <a:solidFill>
                  <a:schemeClr val="lt2"/>
                </a:solidFill>
                <a:latin typeface="Corbel"/>
                <a:ea typeface="Corbel"/>
                <a:cs typeface="Corbel"/>
                <a:sym typeface="Corbel"/>
              </a:rPr>
              <a:t>INTERNET</a:t>
            </a:r>
            <a:endParaRPr b="0" i="0" sz="1400" u="none" cap="none" strike="noStrike">
              <a:solidFill>
                <a:schemeClr val="lt2"/>
              </a:solidFill>
              <a:latin typeface="Arial"/>
              <a:ea typeface="Arial"/>
              <a:cs typeface="Arial"/>
              <a:sym typeface="Arial"/>
            </a:endParaRPr>
          </a:p>
        </p:txBody>
      </p:sp>
      <p:sp>
        <p:nvSpPr>
          <p:cNvPr id="3033" name="Google Shape;3033;p6"/>
          <p:cNvSpPr/>
          <p:nvPr/>
        </p:nvSpPr>
        <p:spPr>
          <a:xfrm>
            <a:off x="1581946" y="2721725"/>
            <a:ext cx="5139600" cy="283500"/>
          </a:xfrm>
          <a:prstGeom prst="roundRect">
            <a:avLst>
              <a:gd fmla="val 0" name="adj"/>
            </a:avLst>
          </a:prstGeom>
          <a:gradFill>
            <a:gsLst>
              <a:gs pos="0">
                <a:srgbClr val="FF9FAF"/>
              </a:gs>
              <a:gs pos="100000">
                <a:srgbClr val="FFB0C2"/>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400" u="none" cap="none" strike="noStrike">
                <a:solidFill>
                  <a:schemeClr val="lt2"/>
                </a:solidFill>
                <a:latin typeface="Corbel"/>
                <a:ea typeface="Corbel"/>
                <a:cs typeface="Corbel"/>
                <a:sym typeface="Corbel"/>
              </a:rPr>
              <a:t>NEWSPAPER</a:t>
            </a:r>
            <a:endParaRPr b="0" i="0" sz="1400" u="none" cap="none" strike="noStrike">
              <a:solidFill>
                <a:schemeClr val="lt2"/>
              </a:solidFill>
              <a:latin typeface="Corbel"/>
              <a:ea typeface="Corbel"/>
              <a:cs typeface="Corbel"/>
              <a:sym typeface="Corbel"/>
            </a:endParaRPr>
          </a:p>
        </p:txBody>
      </p:sp>
      <p:sp>
        <p:nvSpPr>
          <p:cNvPr id="3034" name="Google Shape;3034;p6"/>
          <p:cNvSpPr/>
          <p:nvPr/>
        </p:nvSpPr>
        <p:spPr>
          <a:xfrm>
            <a:off x="1581943" y="3374050"/>
            <a:ext cx="5139600" cy="283500"/>
          </a:xfrm>
          <a:prstGeom prst="roundRect">
            <a:avLst>
              <a:gd fmla="val 16667" name="adj"/>
            </a:avLst>
          </a:prstGeom>
          <a:gradFill>
            <a:gsLst>
              <a:gs pos="0">
                <a:srgbClr val="D33BFF"/>
              </a:gs>
              <a:gs pos="100000">
                <a:srgbClr val="F776FF"/>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400" u="none" cap="none" strike="noStrike">
                <a:solidFill>
                  <a:schemeClr val="lt2"/>
                </a:solidFill>
                <a:latin typeface="Corbel"/>
                <a:ea typeface="Corbel"/>
                <a:cs typeface="Corbel"/>
                <a:sym typeface="Corbel"/>
              </a:rPr>
              <a:t>RADIO</a:t>
            </a:r>
            <a:endParaRPr b="0" i="0" sz="1400" u="none" cap="none" strike="noStrike">
              <a:solidFill>
                <a:schemeClr val="lt2"/>
              </a:solidFill>
              <a:latin typeface="Corbel"/>
              <a:ea typeface="Corbel"/>
              <a:cs typeface="Corbel"/>
              <a:sym typeface="Corbel"/>
            </a:endParaRPr>
          </a:p>
        </p:txBody>
      </p:sp>
      <p:sp>
        <p:nvSpPr>
          <p:cNvPr id="3035" name="Google Shape;3035;p6"/>
          <p:cNvSpPr/>
          <p:nvPr/>
        </p:nvSpPr>
        <p:spPr>
          <a:xfrm>
            <a:off x="1581943" y="4026377"/>
            <a:ext cx="5139600" cy="283500"/>
          </a:xfrm>
          <a:prstGeom prst="roundRect">
            <a:avLst>
              <a:gd fmla="val 16667" name="adj"/>
            </a:avLst>
          </a:prstGeom>
          <a:gradFill>
            <a:gsLst>
              <a:gs pos="0">
                <a:srgbClr val="FF9FAF"/>
              </a:gs>
              <a:gs pos="100000">
                <a:srgbClr val="FFB0C2"/>
              </a:gs>
            </a:gsLst>
            <a:lin ang="16200000" scaled="0"/>
          </a:gra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rPr b="0" i="0" lang="en-US" sz="1400" u="none" cap="none" strike="noStrike">
                <a:solidFill>
                  <a:schemeClr val="lt2"/>
                </a:solidFill>
                <a:latin typeface="Corbel"/>
                <a:ea typeface="Corbel"/>
                <a:cs typeface="Corbel"/>
                <a:sym typeface="Corbel"/>
              </a:rPr>
              <a:t>TELEVISION</a:t>
            </a:r>
            <a:endParaRPr b="0" i="0" sz="1400" u="none" cap="none" strike="noStrike">
              <a:solidFill>
                <a:schemeClr val="lt2"/>
              </a:solidFill>
              <a:latin typeface="Arial"/>
              <a:ea typeface="Arial"/>
              <a:cs typeface="Arial"/>
              <a:sym typeface="Arial"/>
            </a:endParaRPr>
          </a:p>
        </p:txBody>
      </p:sp>
    </p:spTree>
  </p:cSld>
  <p:clrMapOvr>
    <a:masterClrMapping/>
  </p:clrMapOvr>
  <p:transition>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52"/>
          <p:cNvSpPr txBox="1"/>
          <p:nvPr>
            <p:ph type="title"/>
          </p:nvPr>
        </p:nvSpPr>
        <p:spPr>
          <a:xfrm>
            <a:off x="630936" y="2571819"/>
            <a:ext cx="7200900" cy="1378889"/>
          </a:xfrm>
          <a:prstGeom prst="rect">
            <a:avLst/>
          </a:prstGeom>
          <a:noFill/>
          <a:ln>
            <a:noFill/>
          </a:ln>
        </p:spPr>
        <p:txBody>
          <a:bodyPr anchorCtr="0" anchor="b" bIns="34275" lIns="68475" spcFirstLastPara="1" rIns="68475" wrap="square" tIns="34275">
            <a:normAutofit/>
          </a:bodyPr>
          <a:lstStyle/>
          <a:p>
            <a:pPr indent="0" lvl="0" marL="0" rtl="0" algn="l">
              <a:lnSpc>
                <a:spcPct val="90000"/>
              </a:lnSpc>
              <a:spcBef>
                <a:spcPts val="0"/>
              </a:spcBef>
              <a:spcAft>
                <a:spcPts val="0"/>
              </a:spcAft>
              <a:buClr>
                <a:schemeClr val="dk1"/>
              </a:buClr>
              <a:buSzPts val="3900"/>
              <a:buFont typeface="Century Schoolbook"/>
              <a:buNone/>
            </a:pPr>
            <a:r>
              <a:rPr lang="en-US"/>
              <a:t>Everything is Accessible</a:t>
            </a:r>
            <a:endParaRPr/>
          </a:p>
        </p:txBody>
      </p:sp>
      <p:sp>
        <p:nvSpPr>
          <p:cNvPr id="3558" name="Google Shape;3558;p52"/>
          <p:cNvSpPr txBox="1"/>
          <p:nvPr>
            <p:ph idx="1" type="body"/>
          </p:nvPr>
        </p:nvSpPr>
        <p:spPr>
          <a:xfrm>
            <a:off x="630936" y="4005072"/>
            <a:ext cx="7200900" cy="356616"/>
          </a:xfrm>
          <a:prstGeom prst="rect">
            <a:avLst/>
          </a:prstGeom>
          <a:noFill/>
          <a:ln>
            <a:noFill/>
          </a:ln>
        </p:spPr>
        <p:txBody>
          <a:bodyPr anchorCtr="0" anchor="t" bIns="34275" lIns="68475" spcFirstLastPara="1" rIns="68475" wrap="square" tIns="34275">
            <a:normAutofit/>
          </a:bodyPr>
          <a:lstStyle/>
          <a:p>
            <a:pPr indent="0" lvl="0" marL="0" rtl="0" algn="l">
              <a:lnSpc>
                <a:spcPct val="90000"/>
              </a:lnSpc>
              <a:spcBef>
                <a:spcPts val="0"/>
              </a:spcBef>
              <a:spcAft>
                <a:spcPts val="0"/>
              </a:spcAft>
              <a:buSzPts val="1800"/>
              <a:buNone/>
            </a:pPr>
            <a:r>
              <a:rPr lang="en-US"/>
              <a:t>The question is where to look.</a:t>
            </a:r>
            <a:endParaRPr/>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3" name="Shape 3563"/>
        <p:cNvGrpSpPr/>
        <p:nvPr/>
      </p:nvGrpSpPr>
      <p:grpSpPr>
        <a:xfrm>
          <a:off x="0" y="0"/>
          <a:ext cx="0" cy="0"/>
          <a:chOff x="0" y="0"/>
          <a:chExt cx="0" cy="0"/>
        </a:xfrm>
      </p:grpSpPr>
      <p:sp>
        <p:nvSpPr>
          <p:cNvPr id="3564" name="Google Shape;3564;p53"/>
          <p:cNvSpPr txBox="1"/>
          <p:nvPr>
            <p:ph type="title"/>
          </p:nvPr>
        </p:nvSpPr>
        <p:spPr>
          <a:xfrm>
            <a:off x="612684" y="801737"/>
            <a:ext cx="2635961" cy="858918"/>
          </a:xfrm>
          <a:prstGeom prst="rect">
            <a:avLst/>
          </a:prstGeom>
          <a:noFill/>
          <a:ln>
            <a:noFill/>
          </a:ln>
        </p:spPr>
        <p:txBody>
          <a:bodyPr anchorCtr="0" anchor="b" bIns="34275" lIns="68475" spcFirstLastPara="1" rIns="68475" wrap="square" tIns="34275">
            <a:normAutofit/>
          </a:bodyPr>
          <a:lstStyle/>
          <a:p>
            <a:pPr indent="0" lvl="0" marL="0" rtl="0" algn="l">
              <a:lnSpc>
                <a:spcPct val="90000"/>
              </a:lnSpc>
              <a:spcBef>
                <a:spcPts val="0"/>
              </a:spcBef>
              <a:spcAft>
                <a:spcPts val="0"/>
              </a:spcAft>
              <a:buClr>
                <a:schemeClr val="accent1"/>
              </a:buClr>
              <a:buSzPts val="2600"/>
              <a:buFont typeface="Century Schoolbook"/>
              <a:buNone/>
            </a:pPr>
            <a:r>
              <a:rPr lang="en-US" sz="2900"/>
              <a:t>LibGen</a:t>
            </a:r>
            <a:endParaRPr sz="2900"/>
          </a:p>
        </p:txBody>
      </p:sp>
      <p:sp>
        <p:nvSpPr>
          <p:cNvPr id="3565" name="Google Shape;3565;p53"/>
          <p:cNvSpPr txBox="1"/>
          <p:nvPr/>
        </p:nvSpPr>
        <p:spPr>
          <a:xfrm>
            <a:off x="608628" y="352886"/>
            <a:ext cx="2640017" cy="858918"/>
          </a:xfrm>
          <a:prstGeom prst="rect">
            <a:avLst/>
          </a:prstGeom>
          <a:noFill/>
          <a:ln>
            <a:noFill/>
          </a:ln>
        </p:spPr>
        <p:txBody>
          <a:bodyPr anchorCtr="0" anchor="b" bIns="34275" lIns="68475" spcFirstLastPara="1" rIns="68475" wrap="square" tIns="34275">
            <a:normAutofit/>
          </a:bodyPr>
          <a:lstStyle/>
          <a:p>
            <a:pPr indent="0" lvl="0" marL="0" marR="0" rtl="0" algn="l">
              <a:lnSpc>
                <a:spcPct val="90000"/>
              </a:lnSpc>
              <a:spcBef>
                <a:spcPts val="0"/>
              </a:spcBef>
              <a:spcAft>
                <a:spcPts val="0"/>
              </a:spcAft>
              <a:buClr>
                <a:srgbClr val="000000"/>
              </a:buClr>
              <a:buSzPts val="3400"/>
              <a:buFont typeface="Arial"/>
              <a:buNone/>
            </a:pPr>
            <a:r>
              <a:rPr b="0" i="0" lang="en-US" sz="3400" u="none" cap="none" strike="noStrike">
                <a:solidFill>
                  <a:schemeClr val="accent1"/>
                </a:solidFill>
                <a:latin typeface="Century Schoolbook"/>
                <a:ea typeface="Century Schoolbook"/>
                <a:cs typeface="Century Schoolbook"/>
                <a:sym typeface="Century Schoolbook"/>
              </a:rPr>
              <a:t>Stremio</a:t>
            </a:r>
            <a:endParaRPr/>
          </a:p>
        </p:txBody>
      </p:sp>
      <p:sp>
        <p:nvSpPr>
          <p:cNvPr id="3566" name="Google Shape;3566;p53"/>
          <p:cNvSpPr txBox="1"/>
          <p:nvPr/>
        </p:nvSpPr>
        <p:spPr>
          <a:xfrm>
            <a:off x="612625" y="2159688"/>
            <a:ext cx="7886700" cy="858918"/>
          </a:xfrm>
          <a:prstGeom prst="rect">
            <a:avLst/>
          </a:prstGeom>
          <a:noFill/>
          <a:ln>
            <a:noFill/>
          </a:ln>
        </p:spPr>
        <p:txBody>
          <a:bodyPr anchorCtr="0" anchor="b" bIns="34275" lIns="68475" spcFirstLastPara="1" rIns="68475" wrap="square" tIns="34275">
            <a:normAutofit/>
          </a:bodyPr>
          <a:lstStyle/>
          <a:p>
            <a:pPr indent="0" lvl="0" marL="0" marR="0" rtl="0" algn="l">
              <a:lnSpc>
                <a:spcPct val="90000"/>
              </a:lnSpc>
              <a:spcBef>
                <a:spcPts val="0"/>
              </a:spcBef>
              <a:spcAft>
                <a:spcPts val="0"/>
              </a:spcAft>
              <a:buClr>
                <a:srgbClr val="000000"/>
              </a:buClr>
              <a:buSzPts val="3400"/>
              <a:buFont typeface="Arial"/>
              <a:buNone/>
            </a:pPr>
            <a:r>
              <a:rPr b="0" i="0" lang="en-US" sz="3400" u="none" cap="none" strike="noStrike">
                <a:solidFill>
                  <a:schemeClr val="accent1"/>
                </a:solidFill>
                <a:latin typeface="Century Schoolbook"/>
                <a:ea typeface="Century Schoolbook"/>
                <a:cs typeface="Century Schoolbook"/>
                <a:sym typeface="Century Schoolbook"/>
              </a:rPr>
              <a:t>indiankanoon.org</a:t>
            </a:r>
            <a:endParaRPr/>
          </a:p>
        </p:txBody>
      </p:sp>
      <p:sp>
        <p:nvSpPr>
          <p:cNvPr id="3567" name="Google Shape;3567;p53"/>
          <p:cNvSpPr txBox="1"/>
          <p:nvPr/>
        </p:nvSpPr>
        <p:spPr>
          <a:xfrm>
            <a:off x="610597" y="1692445"/>
            <a:ext cx="7886700" cy="858918"/>
          </a:xfrm>
          <a:prstGeom prst="rect">
            <a:avLst/>
          </a:prstGeom>
          <a:noFill/>
          <a:ln>
            <a:noFill/>
          </a:ln>
        </p:spPr>
        <p:txBody>
          <a:bodyPr anchorCtr="0" anchor="b" bIns="34275" lIns="68475" spcFirstLastPara="1" rIns="68475" wrap="square" tIns="34275">
            <a:normAutofit/>
          </a:bodyPr>
          <a:lstStyle/>
          <a:p>
            <a:pPr indent="0" lvl="0" marL="0" marR="0" rtl="0" algn="l">
              <a:lnSpc>
                <a:spcPct val="90000"/>
              </a:lnSpc>
              <a:spcBef>
                <a:spcPts val="0"/>
              </a:spcBef>
              <a:spcAft>
                <a:spcPts val="0"/>
              </a:spcAft>
              <a:buClr>
                <a:srgbClr val="000000"/>
              </a:buClr>
              <a:buSzPts val="3400"/>
              <a:buFont typeface="Arial"/>
              <a:buNone/>
            </a:pPr>
            <a:r>
              <a:rPr b="0" i="0" lang="en-US" sz="3400" u="none" cap="none" strike="noStrike">
                <a:solidFill>
                  <a:schemeClr val="accent1"/>
                </a:solidFill>
                <a:latin typeface="Century Schoolbook"/>
                <a:ea typeface="Century Schoolbook"/>
                <a:cs typeface="Century Schoolbook"/>
                <a:sym typeface="Century Schoolbook"/>
              </a:rPr>
              <a:t>12 Foot Ladder</a:t>
            </a:r>
            <a:endParaRPr/>
          </a:p>
        </p:txBody>
      </p:sp>
      <p:sp>
        <p:nvSpPr>
          <p:cNvPr id="3568" name="Google Shape;3568;p53"/>
          <p:cNvSpPr txBox="1"/>
          <p:nvPr/>
        </p:nvSpPr>
        <p:spPr>
          <a:xfrm>
            <a:off x="548619" y="1256303"/>
            <a:ext cx="7886700" cy="858900"/>
          </a:xfrm>
          <a:prstGeom prst="rect">
            <a:avLst/>
          </a:prstGeom>
          <a:noFill/>
          <a:ln>
            <a:noFill/>
          </a:ln>
        </p:spPr>
        <p:txBody>
          <a:bodyPr anchorCtr="0" anchor="b" bIns="34275" lIns="68475" spcFirstLastPara="1" rIns="68475" wrap="square" tIns="34275">
            <a:normAutofit/>
          </a:bodyPr>
          <a:lstStyle/>
          <a:p>
            <a:pPr indent="0" lvl="0" marL="0" marR="0" rtl="0" algn="l">
              <a:lnSpc>
                <a:spcPct val="90000"/>
              </a:lnSpc>
              <a:spcBef>
                <a:spcPts val="0"/>
              </a:spcBef>
              <a:spcAft>
                <a:spcPts val="0"/>
              </a:spcAft>
              <a:buClr>
                <a:srgbClr val="000000"/>
              </a:buClr>
              <a:buSzPts val="3400"/>
              <a:buFont typeface="Arial"/>
              <a:buNone/>
            </a:pPr>
            <a:r>
              <a:rPr b="0" i="0" lang="en-US" sz="3400" u="none" cap="none" strike="noStrike">
                <a:solidFill>
                  <a:schemeClr val="accent1"/>
                </a:solidFill>
                <a:latin typeface="Century Schoolbook"/>
                <a:ea typeface="Century Schoolbook"/>
                <a:cs typeface="Century Schoolbook"/>
                <a:sym typeface="Century Schoolbook"/>
              </a:rPr>
              <a:t>Academia.edu</a:t>
            </a:r>
            <a:endParaRPr/>
          </a:p>
        </p:txBody>
      </p:sp>
      <p:sp>
        <p:nvSpPr>
          <p:cNvPr id="3569" name="Google Shape;3569;p53"/>
          <p:cNvSpPr txBox="1"/>
          <p:nvPr/>
        </p:nvSpPr>
        <p:spPr>
          <a:xfrm>
            <a:off x="610597" y="2668551"/>
            <a:ext cx="7886700" cy="858918"/>
          </a:xfrm>
          <a:prstGeom prst="rect">
            <a:avLst/>
          </a:prstGeom>
          <a:noFill/>
          <a:ln>
            <a:noFill/>
          </a:ln>
        </p:spPr>
        <p:txBody>
          <a:bodyPr anchorCtr="0" anchor="b" bIns="34275" lIns="68475" spcFirstLastPara="1" rIns="68475" wrap="square" tIns="34275">
            <a:normAutofit/>
          </a:bodyPr>
          <a:lstStyle/>
          <a:p>
            <a:pPr indent="0" lvl="0" marL="0" marR="0" rtl="0" algn="l">
              <a:lnSpc>
                <a:spcPct val="90000"/>
              </a:lnSpc>
              <a:spcBef>
                <a:spcPts val="0"/>
              </a:spcBef>
              <a:spcAft>
                <a:spcPts val="0"/>
              </a:spcAft>
              <a:buClr>
                <a:srgbClr val="000000"/>
              </a:buClr>
              <a:buSzPts val="3400"/>
              <a:buFont typeface="Arial"/>
              <a:buNone/>
            </a:pPr>
            <a:r>
              <a:rPr b="0" i="0" lang="en-US" sz="3400" u="none" cap="none" strike="noStrike">
                <a:solidFill>
                  <a:schemeClr val="accent1"/>
                </a:solidFill>
                <a:latin typeface="Century Schoolbook"/>
                <a:ea typeface="Century Schoolbook"/>
                <a:cs typeface="Century Schoolbook"/>
                <a:sym typeface="Century Schoolbook"/>
              </a:rPr>
              <a:t>livelaw.in</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4" name="Shape 3574"/>
        <p:cNvGrpSpPr/>
        <p:nvPr/>
      </p:nvGrpSpPr>
      <p:grpSpPr>
        <a:xfrm>
          <a:off x="0" y="0"/>
          <a:ext cx="0" cy="0"/>
          <a:chOff x="0" y="0"/>
          <a:chExt cx="0" cy="0"/>
        </a:xfrm>
      </p:grpSpPr>
      <p:pic>
        <p:nvPicPr>
          <p:cNvPr id="3575" name="Google Shape;3575;p57"/>
          <p:cNvPicPr preferRelativeResize="0"/>
          <p:nvPr/>
        </p:nvPicPr>
        <p:blipFill rotWithShape="1">
          <a:blip r:embed="rId3">
            <a:alphaModFix/>
          </a:blip>
          <a:srcRect b="0" l="0" r="0" t="0"/>
          <a:stretch/>
        </p:blipFill>
        <p:spPr>
          <a:xfrm>
            <a:off x="845587" y="1005577"/>
            <a:ext cx="1721429" cy="635714"/>
          </a:xfrm>
          <a:prstGeom prst="rect">
            <a:avLst/>
          </a:prstGeom>
          <a:noFill/>
          <a:ln>
            <a:noFill/>
          </a:ln>
        </p:spPr>
      </p:pic>
      <p:pic>
        <p:nvPicPr>
          <p:cNvPr descr="Image result for mojo story" id="3576" name="Google Shape;3576;p57"/>
          <p:cNvPicPr preferRelativeResize="0"/>
          <p:nvPr/>
        </p:nvPicPr>
        <p:blipFill rotWithShape="1">
          <a:blip r:embed="rId4">
            <a:alphaModFix/>
          </a:blip>
          <a:srcRect b="0" l="0" r="0" t="0"/>
          <a:stretch/>
        </p:blipFill>
        <p:spPr>
          <a:xfrm>
            <a:off x="3653898" y="1005577"/>
            <a:ext cx="1200150" cy="1285875"/>
          </a:xfrm>
          <a:prstGeom prst="rect">
            <a:avLst/>
          </a:prstGeom>
          <a:noFill/>
          <a:ln>
            <a:noFill/>
          </a:ln>
        </p:spPr>
      </p:pic>
      <p:pic>
        <p:nvPicPr>
          <p:cNvPr descr="Image result for the quint" id="3577" name="Google Shape;3577;p57"/>
          <p:cNvPicPr preferRelativeResize="0"/>
          <p:nvPr/>
        </p:nvPicPr>
        <p:blipFill rotWithShape="1">
          <a:blip r:embed="rId5">
            <a:alphaModFix/>
          </a:blip>
          <a:srcRect b="0" l="0" r="0" t="0"/>
          <a:stretch/>
        </p:blipFill>
        <p:spPr>
          <a:xfrm>
            <a:off x="6246187" y="2949792"/>
            <a:ext cx="1871663" cy="1257300"/>
          </a:xfrm>
          <a:prstGeom prst="rect">
            <a:avLst/>
          </a:prstGeom>
          <a:noFill/>
          <a:ln>
            <a:noFill/>
          </a:ln>
        </p:spPr>
      </p:pic>
      <p:pic>
        <p:nvPicPr>
          <p:cNvPr descr="Image result for scoopwhoop" id="3578" name="Google Shape;3578;p57"/>
          <p:cNvPicPr preferRelativeResize="0"/>
          <p:nvPr/>
        </p:nvPicPr>
        <p:blipFill rotWithShape="1">
          <a:blip r:embed="rId6">
            <a:alphaModFix/>
          </a:blip>
          <a:srcRect b="0" l="0" r="0" t="0"/>
          <a:stretch/>
        </p:blipFill>
        <p:spPr>
          <a:xfrm>
            <a:off x="3632468" y="2935505"/>
            <a:ext cx="1221581" cy="1285875"/>
          </a:xfrm>
          <a:prstGeom prst="rect">
            <a:avLst/>
          </a:prstGeom>
          <a:noFill/>
          <a:ln>
            <a:noFill/>
          </a:ln>
        </p:spPr>
      </p:pic>
      <p:pic>
        <p:nvPicPr>
          <p:cNvPr id="3579" name="Google Shape;3579;p57"/>
          <p:cNvPicPr preferRelativeResize="0"/>
          <p:nvPr/>
        </p:nvPicPr>
        <p:blipFill rotWithShape="1">
          <a:blip r:embed="rId7">
            <a:alphaModFix/>
          </a:blip>
          <a:srcRect b="0" l="0" r="0" t="0"/>
          <a:stretch/>
        </p:blipFill>
        <p:spPr>
          <a:xfrm>
            <a:off x="5739278" y="1005577"/>
            <a:ext cx="2378572" cy="650000"/>
          </a:xfrm>
          <a:prstGeom prst="rect">
            <a:avLst/>
          </a:prstGeom>
          <a:noFill/>
          <a:ln>
            <a:noFill/>
          </a:ln>
        </p:spPr>
      </p:pic>
      <p:sp>
        <p:nvSpPr>
          <p:cNvPr id="3580" name="Google Shape;3580;p5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581" name="Google Shape;3581;p57"/>
          <p:cNvSpPr/>
          <p:nvPr/>
        </p:nvSpPr>
        <p:spPr>
          <a:xfrm>
            <a:off x="6207029" y="2594601"/>
            <a:ext cx="1589575" cy="2055175"/>
          </a:xfrm>
          <a:custGeom>
            <a:rect b="b" l="l" r="r" t="t"/>
            <a:pathLst>
              <a:path extrusionOk="0" h="82207" w="63583">
                <a:moveTo>
                  <a:pt x="61080" y="11350"/>
                </a:moveTo>
                <a:cubicBezTo>
                  <a:pt x="44390" y="32812"/>
                  <a:pt x="24853" y="51903"/>
                  <a:pt x="7017" y="72422"/>
                </a:cubicBezTo>
                <a:cubicBezTo>
                  <a:pt x="3600" y="76353"/>
                  <a:pt x="-2115" y="85097"/>
                  <a:pt x="1010" y="80931"/>
                </a:cubicBezTo>
                <a:cubicBezTo>
                  <a:pt x="12393" y="65753"/>
                  <a:pt x="12397" y="65754"/>
                  <a:pt x="23536" y="50396"/>
                </a:cubicBezTo>
                <a:cubicBezTo>
                  <a:pt x="28917" y="42976"/>
                  <a:pt x="33020" y="44486"/>
                  <a:pt x="34048" y="35378"/>
                </a:cubicBezTo>
                <a:cubicBezTo>
                  <a:pt x="35146" y="25651"/>
                  <a:pt x="26339" y="16884"/>
                  <a:pt x="19531" y="9849"/>
                </a:cubicBezTo>
                <a:cubicBezTo>
                  <a:pt x="16188" y="6394"/>
                  <a:pt x="15809" y="6805"/>
                  <a:pt x="12023" y="3842"/>
                </a:cubicBezTo>
                <a:cubicBezTo>
                  <a:pt x="10052" y="2299"/>
                  <a:pt x="7664" y="-1640"/>
                  <a:pt x="8018" y="838"/>
                </a:cubicBezTo>
                <a:cubicBezTo>
                  <a:pt x="8577" y="4756"/>
                  <a:pt x="10247" y="4109"/>
                  <a:pt x="12523" y="7346"/>
                </a:cubicBezTo>
                <a:cubicBezTo>
                  <a:pt x="29303" y="31211"/>
                  <a:pt x="47404" y="54153"/>
                  <a:pt x="63583" y="78429"/>
                </a:cubicBezTo>
              </a:path>
            </a:pathLst>
          </a:custGeom>
          <a:noFill/>
          <a:ln cap="flat" cmpd="sng" w="76200">
            <a:solidFill>
              <a:srgbClr val="CC0000"/>
            </a:solidFill>
            <a:prstDash val="solid"/>
            <a:round/>
            <a:headEnd len="med" w="med" type="none"/>
            <a:tailEnd len="med" w="med" type="none"/>
          </a:ln>
        </p:spPr>
      </p:sp>
      <p:sp>
        <p:nvSpPr>
          <p:cNvPr id="3582" name="Google Shape;3582;p57"/>
          <p:cNvSpPr txBox="1"/>
          <p:nvPr/>
        </p:nvSpPr>
        <p:spPr>
          <a:xfrm>
            <a:off x="1426675" y="2931938"/>
            <a:ext cx="1428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7200">
                <a:solidFill>
                  <a:schemeClr val="lt1"/>
                </a:solidFill>
                <a:latin typeface="Century Schoolbook"/>
                <a:ea typeface="Century Schoolbook"/>
                <a:cs typeface="Century Schoolbook"/>
                <a:sym typeface="Century Schoolbook"/>
              </a:rPr>
              <a:t>?</a:t>
            </a:r>
            <a:endParaRPr sz="7200">
              <a:solidFill>
                <a:schemeClr val="lt1"/>
              </a:solidFill>
              <a:latin typeface="Century Schoolbook"/>
              <a:ea typeface="Century Schoolbook"/>
              <a:cs typeface="Century Schoolbook"/>
              <a:sym typeface="Century Schoolbook"/>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1"/>
                                        </p:tgtEl>
                                        <p:attrNameLst>
                                          <p:attrName>style.visibility</p:attrName>
                                        </p:attrNameLst>
                                      </p:cBhvr>
                                      <p:to>
                                        <p:strVal val="visible"/>
                                      </p:to>
                                    </p:set>
                                    <p:animEffect filter="fade" transition="in">
                                      <p:cBhvr>
                                        <p:cTn dur="1000"/>
                                        <p:tgtEl>
                                          <p:spTgt spid="3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path path="circle">
            <a:fillToRect b="50%" l="50%" r="50%" t="50%"/>
          </a:path>
          <a:tileRect/>
        </a:gradFill>
      </p:bgPr>
    </p:bg>
    <p:spTree>
      <p:nvGrpSpPr>
        <p:cNvPr id="3586" name="Shape 3586"/>
        <p:cNvGrpSpPr/>
        <p:nvPr/>
      </p:nvGrpSpPr>
      <p:grpSpPr>
        <a:xfrm>
          <a:off x="0" y="0"/>
          <a:ext cx="0" cy="0"/>
          <a:chOff x="0" y="0"/>
          <a:chExt cx="0" cy="0"/>
        </a:xfrm>
      </p:grpSpPr>
      <p:sp>
        <p:nvSpPr>
          <p:cNvPr id="3587" name="Google Shape;3587;p58"/>
          <p:cNvSpPr txBox="1"/>
          <p:nvPr>
            <p:ph type="ctrTitle"/>
          </p:nvPr>
        </p:nvSpPr>
        <p:spPr>
          <a:xfrm>
            <a:off x="1981200" y="2495550"/>
            <a:ext cx="5093700" cy="477000"/>
          </a:xfrm>
          <a:prstGeom prst="rect">
            <a:avLst/>
          </a:prstGeom>
          <a:noFill/>
          <a:ln>
            <a:noFill/>
          </a:ln>
          <a:effectLst>
            <a:outerShdw blurRad="85725" rotWithShape="0" algn="bl" dir="5400000" dist="19050">
              <a:srgbClr val="20124D">
                <a:alpha val="29803"/>
              </a:srgbClr>
            </a:outerShdw>
          </a:effectLst>
        </p:spPr>
        <p:txBody>
          <a:bodyPr anchorCtr="0" anchor="b" bIns="0" lIns="0" spcFirstLastPara="1" rIns="0" wrap="square" tIns="0">
            <a:noAutofit/>
          </a:bodyPr>
          <a:lstStyle/>
          <a:p>
            <a:pPr indent="0" lvl="0" marL="0" rtl="0" algn="ctr">
              <a:lnSpc>
                <a:spcPct val="90000"/>
              </a:lnSpc>
              <a:spcBef>
                <a:spcPts val="0"/>
              </a:spcBef>
              <a:spcAft>
                <a:spcPts val="0"/>
              </a:spcAft>
              <a:buSzPts val="3600"/>
              <a:buNone/>
            </a:pPr>
            <a:br>
              <a:rPr lang="en-US" sz="6000">
                <a:solidFill>
                  <a:srgbClr val="E5C575"/>
                </a:solidFill>
              </a:rPr>
            </a:br>
            <a:r>
              <a:rPr lang="en-US" sz="6000">
                <a:solidFill>
                  <a:srgbClr val="E5C575"/>
                </a:solidFill>
              </a:rPr>
              <a:t>THANK YOU!</a:t>
            </a:r>
            <a:endParaRPr sz="6000">
              <a:solidFill>
                <a:srgbClr val="E5C575"/>
              </a:solidFill>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7"/>
          <p:cNvSpPr/>
          <p:nvPr/>
        </p:nvSpPr>
        <p:spPr>
          <a:xfrm>
            <a:off x="0" y="0"/>
            <a:ext cx="9144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
          <p:cNvSpPr/>
          <p:nvPr/>
        </p:nvSpPr>
        <p:spPr>
          <a:xfrm>
            <a:off x="0" y="597"/>
            <a:ext cx="9144000" cy="5142310"/>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dk1"/>
          </a:solidFill>
          <a:ln>
            <a:noFill/>
          </a:ln>
        </p:spPr>
      </p:sp>
      <p:sp>
        <p:nvSpPr>
          <p:cNvPr id="3042" name="Google Shape;3042;p7"/>
          <p:cNvSpPr/>
          <p:nvPr/>
        </p:nvSpPr>
        <p:spPr>
          <a:xfrm rot="-5677511">
            <a:off x="4032573" y="1369559"/>
            <a:ext cx="2474555" cy="330693"/>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dk1">
              <a:alpha val="2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
          <p:cNvSpPr txBox="1"/>
          <p:nvPr>
            <p:ph type="title"/>
          </p:nvPr>
        </p:nvSpPr>
        <p:spPr>
          <a:xfrm>
            <a:off x="479324" y="471949"/>
            <a:ext cx="4554582" cy="1216742"/>
          </a:xfrm>
          <a:prstGeom prst="rect">
            <a:avLst/>
          </a:prstGeom>
          <a:noFill/>
          <a:ln>
            <a:noFill/>
          </a:ln>
        </p:spPr>
        <p:txBody>
          <a:bodyPr anchorCtr="0" anchor="t" bIns="91100" lIns="91100" spcFirstLastPara="1" rIns="91100" wrap="square" tIns="91100">
            <a:normAutofit/>
          </a:bodyPr>
          <a:lstStyle/>
          <a:p>
            <a:pPr indent="0" lvl="0" marL="0" rtl="0" algn="l">
              <a:lnSpc>
                <a:spcPct val="100000"/>
              </a:lnSpc>
              <a:spcBef>
                <a:spcPts val="0"/>
              </a:spcBef>
              <a:spcAft>
                <a:spcPts val="0"/>
              </a:spcAft>
              <a:buSzPts val="3500"/>
              <a:buNone/>
            </a:pPr>
            <a:r>
              <a:rPr b="1" lang="en-US" sz="3600" u="sng">
                <a:solidFill>
                  <a:srgbClr val="FFFFFF"/>
                </a:solidFill>
              </a:rPr>
              <a:t>5Ws and 1H</a:t>
            </a:r>
            <a:endParaRPr/>
          </a:p>
        </p:txBody>
      </p:sp>
      <p:pic>
        <p:nvPicPr>
          <p:cNvPr id="3044" name="Google Shape;3044;p7"/>
          <p:cNvPicPr preferRelativeResize="0"/>
          <p:nvPr/>
        </p:nvPicPr>
        <p:blipFill rotWithShape="1">
          <a:blip r:embed="rId3">
            <a:alphaModFix/>
          </a:blip>
          <a:srcRect b="-2" l="5257" r="32261" t="0"/>
          <a:stretch/>
        </p:blipFill>
        <p:spPr>
          <a:xfrm>
            <a:off x="5080883" y="360045"/>
            <a:ext cx="3697356" cy="4423410"/>
          </a:xfrm>
          <a:custGeom>
            <a:rect b="b" l="l" r="r" t="t"/>
            <a:pathLst>
              <a:path extrusionOk="0" h="5897880" w="4929808">
                <a:moveTo>
                  <a:pt x="104535" y="0"/>
                </a:moveTo>
                <a:lnTo>
                  <a:pt x="2751151" y="0"/>
                </a:lnTo>
                <a:lnTo>
                  <a:pt x="4769032" y="0"/>
                </a:lnTo>
                <a:lnTo>
                  <a:pt x="4929808" y="0"/>
                </a:lnTo>
                <a:lnTo>
                  <a:pt x="4929808" y="5897880"/>
                </a:lnTo>
                <a:lnTo>
                  <a:pt x="4769032" y="5897880"/>
                </a:lnTo>
                <a:lnTo>
                  <a:pt x="2751151" y="5897880"/>
                </a:lnTo>
                <a:lnTo>
                  <a:pt x="0" y="5897880"/>
                </a:lnTo>
                <a:lnTo>
                  <a:pt x="0" y="5896985"/>
                </a:lnTo>
                <a:lnTo>
                  <a:pt x="103291" y="5896985"/>
                </a:lnTo>
                <a:lnTo>
                  <a:pt x="112340" y="5838313"/>
                </a:lnTo>
                <a:lnTo>
                  <a:pt x="123631" y="5762037"/>
                </a:lnTo>
                <a:lnTo>
                  <a:pt x="135550" y="5671232"/>
                </a:lnTo>
                <a:lnTo>
                  <a:pt x="149820" y="5563476"/>
                </a:lnTo>
                <a:lnTo>
                  <a:pt x="164875" y="5444219"/>
                </a:lnTo>
                <a:lnTo>
                  <a:pt x="180714" y="5309828"/>
                </a:lnTo>
                <a:lnTo>
                  <a:pt x="197494" y="5163329"/>
                </a:lnTo>
                <a:lnTo>
                  <a:pt x="214273" y="5004117"/>
                </a:lnTo>
                <a:lnTo>
                  <a:pt x="231367" y="4834615"/>
                </a:lnTo>
                <a:lnTo>
                  <a:pt x="247205" y="4651794"/>
                </a:lnTo>
                <a:lnTo>
                  <a:pt x="262417" y="4460498"/>
                </a:lnTo>
                <a:lnTo>
                  <a:pt x="276217" y="4258305"/>
                </a:lnTo>
                <a:lnTo>
                  <a:pt x="289390" y="4047637"/>
                </a:lnTo>
                <a:lnTo>
                  <a:pt x="301779" y="3827889"/>
                </a:lnTo>
                <a:lnTo>
                  <a:pt x="306170" y="3715291"/>
                </a:lnTo>
                <a:lnTo>
                  <a:pt x="311031" y="3600271"/>
                </a:lnTo>
                <a:lnTo>
                  <a:pt x="315579" y="3483435"/>
                </a:lnTo>
                <a:lnTo>
                  <a:pt x="318558" y="3365994"/>
                </a:lnTo>
                <a:lnTo>
                  <a:pt x="321224" y="3246131"/>
                </a:lnTo>
                <a:lnTo>
                  <a:pt x="324047" y="3125058"/>
                </a:lnTo>
                <a:lnTo>
                  <a:pt x="325929" y="3001563"/>
                </a:lnTo>
                <a:lnTo>
                  <a:pt x="325929" y="2876858"/>
                </a:lnTo>
                <a:lnTo>
                  <a:pt x="326870" y="2750941"/>
                </a:lnTo>
                <a:lnTo>
                  <a:pt x="325929" y="2623814"/>
                </a:lnTo>
                <a:lnTo>
                  <a:pt x="324047" y="2494871"/>
                </a:lnTo>
                <a:lnTo>
                  <a:pt x="322322" y="2365928"/>
                </a:lnTo>
                <a:lnTo>
                  <a:pt x="318558" y="2235169"/>
                </a:lnTo>
                <a:lnTo>
                  <a:pt x="314638" y="2103199"/>
                </a:lnTo>
                <a:lnTo>
                  <a:pt x="310090" y="1971229"/>
                </a:lnTo>
                <a:lnTo>
                  <a:pt x="303660" y="1838048"/>
                </a:lnTo>
                <a:lnTo>
                  <a:pt x="295976" y="1703656"/>
                </a:lnTo>
                <a:lnTo>
                  <a:pt x="288606" y="1568660"/>
                </a:lnTo>
                <a:lnTo>
                  <a:pt x="279197" y="1433663"/>
                </a:lnTo>
                <a:lnTo>
                  <a:pt x="267906" y="1296850"/>
                </a:lnTo>
                <a:lnTo>
                  <a:pt x="256615" y="1161853"/>
                </a:lnTo>
                <a:lnTo>
                  <a:pt x="243598" y="1024435"/>
                </a:lnTo>
                <a:lnTo>
                  <a:pt x="229328" y="886411"/>
                </a:lnTo>
                <a:lnTo>
                  <a:pt x="214273" y="750203"/>
                </a:lnTo>
                <a:lnTo>
                  <a:pt x="196709" y="612180"/>
                </a:lnTo>
                <a:lnTo>
                  <a:pt x="177891" y="474761"/>
                </a:lnTo>
                <a:lnTo>
                  <a:pt x="159229" y="336738"/>
                </a:lnTo>
                <a:lnTo>
                  <a:pt x="137432" y="199320"/>
                </a:lnTo>
                <a:lnTo>
                  <a:pt x="115163" y="62507"/>
                </a:lnTo>
                <a:close/>
              </a:path>
            </a:pathLst>
          </a:custGeom>
          <a:noFill/>
          <a:ln>
            <a:noFill/>
          </a:ln>
        </p:spPr>
      </p:pic>
      <p:sp>
        <p:nvSpPr>
          <p:cNvPr id="3045" name="Google Shape;3045;p7"/>
          <p:cNvSpPr/>
          <p:nvPr/>
        </p:nvSpPr>
        <p:spPr>
          <a:xfrm>
            <a:off x="0" y="2000250"/>
            <a:ext cx="3143250" cy="3143250"/>
          </a:xfrm>
          <a:prstGeom prst="ellipse">
            <a:avLst/>
          </a:prstGeom>
          <a:gradFill>
            <a:gsLst>
              <a:gs pos="0">
                <a:srgbClr val="F7ABB7">
                  <a:alpha val="10980"/>
                </a:srgbClr>
              </a:gs>
              <a:gs pos="36000">
                <a:srgbClr val="F7ABB7">
                  <a:alpha val="9803"/>
                </a:srgbClr>
              </a:gs>
              <a:gs pos="75000">
                <a:srgbClr val="F7ABB7">
                  <a:alpha val="0"/>
                </a:srgbClr>
              </a:gs>
              <a:gs pos="100000">
                <a:srgbClr val="F7ABB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
          <p:cNvSpPr/>
          <p:nvPr/>
        </p:nvSpPr>
        <p:spPr>
          <a:xfrm>
            <a:off x="0" y="2171700"/>
            <a:ext cx="1771650" cy="1771650"/>
          </a:xfrm>
          <a:prstGeom prst="ellipse">
            <a:avLst/>
          </a:prstGeom>
          <a:gradFill>
            <a:gsLst>
              <a:gs pos="0">
                <a:srgbClr val="F7ABB7">
                  <a:alpha val="7843"/>
                </a:srgbClr>
              </a:gs>
              <a:gs pos="36000">
                <a:srgbClr val="F7ABB7">
                  <a:alpha val="7843"/>
                </a:srgbClr>
              </a:gs>
              <a:gs pos="72000">
                <a:srgbClr val="F7ABB7">
                  <a:alpha val="0"/>
                </a:srgbClr>
              </a:gs>
              <a:gs pos="100000">
                <a:srgbClr val="F7ABB7">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
          <p:cNvSpPr txBox="1"/>
          <p:nvPr>
            <p:ph idx="1" type="body"/>
          </p:nvPr>
        </p:nvSpPr>
        <p:spPr>
          <a:xfrm>
            <a:off x="479324" y="1449721"/>
            <a:ext cx="4554582" cy="3223136"/>
          </a:xfrm>
          <a:prstGeom prst="rect">
            <a:avLst/>
          </a:prstGeom>
          <a:noFill/>
          <a:ln>
            <a:noFill/>
          </a:ln>
        </p:spPr>
        <p:txBody>
          <a:bodyPr anchorCtr="0" anchor="t" bIns="34275" lIns="68325" spcFirstLastPara="1" rIns="68325" wrap="square" tIns="34275">
            <a:normAutofit/>
          </a:bodyPr>
          <a:lstStyle/>
          <a:p>
            <a:pPr indent="0" lvl="0" marL="0" rtl="0" algn="l">
              <a:lnSpc>
                <a:spcPct val="115000"/>
              </a:lnSpc>
              <a:spcBef>
                <a:spcPts val="0"/>
              </a:spcBef>
              <a:spcAft>
                <a:spcPts val="0"/>
              </a:spcAft>
              <a:buSzPts val="1400"/>
              <a:buNone/>
            </a:pPr>
            <a:r>
              <a:rPr lang="en-US" sz="1800">
                <a:solidFill>
                  <a:srgbClr val="FFFFFF"/>
                </a:solidFill>
              </a:rPr>
              <a:t>5Ws are ;-</a:t>
            </a:r>
            <a:endParaRPr/>
          </a:p>
          <a:p>
            <a:pPr indent="-317500" lvl="0" marL="457200" rtl="0" algn="l">
              <a:lnSpc>
                <a:spcPct val="115000"/>
              </a:lnSpc>
              <a:spcBef>
                <a:spcPts val="0"/>
              </a:spcBef>
              <a:spcAft>
                <a:spcPts val="0"/>
              </a:spcAft>
              <a:buSzPts val="1400"/>
              <a:buChar char="●"/>
            </a:pPr>
            <a:r>
              <a:rPr lang="en-US" sz="1500">
                <a:solidFill>
                  <a:srgbClr val="FFFFFF"/>
                </a:solidFill>
              </a:rPr>
              <a:t>Who – refers to the person in limelight</a:t>
            </a:r>
            <a:endParaRPr/>
          </a:p>
          <a:p>
            <a:pPr indent="-317500" lvl="0" marL="457200" rtl="0" algn="l">
              <a:lnSpc>
                <a:spcPct val="115000"/>
              </a:lnSpc>
              <a:spcBef>
                <a:spcPts val="0"/>
              </a:spcBef>
              <a:spcAft>
                <a:spcPts val="0"/>
              </a:spcAft>
              <a:buSzPts val="1400"/>
              <a:buChar char="●"/>
            </a:pPr>
            <a:r>
              <a:rPr lang="en-US" sz="1500">
                <a:solidFill>
                  <a:srgbClr val="FFFFFF"/>
                </a:solidFill>
              </a:rPr>
              <a:t>What – refers to the occurrence which makes the item worth reporting</a:t>
            </a:r>
            <a:endParaRPr/>
          </a:p>
          <a:p>
            <a:pPr indent="-317500" lvl="0" marL="457200" rtl="0" algn="l">
              <a:lnSpc>
                <a:spcPct val="115000"/>
              </a:lnSpc>
              <a:spcBef>
                <a:spcPts val="0"/>
              </a:spcBef>
              <a:spcAft>
                <a:spcPts val="0"/>
              </a:spcAft>
              <a:buSzPts val="1400"/>
              <a:buChar char="●"/>
            </a:pPr>
            <a:r>
              <a:rPr lang="en-US" sz="1500">
                <a:solidFill>
                  <a:srgbClr val="FFFFFF"/>
                </a:solidFill>
              </a:rPr>
              <a:t>Where – refers to the place of the occurrence</a:t>
            </a:r>
            <a:endParaRPr/>
          </a:p>
          <a:p>
            <a:pPr indent="-317500" lvl="0" marL="457200" rtl="0" algn="l">
              <a:lnSpc>
                <a:spcPct val="115000"/>
              </a:lnSpc>
              <a:spcBef>
                <a:spcPts val="0"/>
              </a:spcBef>
              <a:spcAft>
                <a:spcPts val="0"/>
              </a:spcAft>
              <a:buSzPts val="1400"/>
              <a:buChar char="●"/>
            </a:pPr>
            <a:r>
              <a:rPr lang="en-US" sz="1500">
                <a:solidFill>
                  <a:srgbClr val="FFFFFF"/>
                </a:solidFill>
              </a:rPr>
              <a:t>When – refers to the time of the occurrence</a:t>
            </a:r>
            <a:endParaRPr/>
          </a:p>
          <a:p>
            <a:pPr indent="-317500" lvl="0" marL="457200" rtl="0" algn="l">
              <a:lnSpc>
                <a:spcPct val="115000"/>
              </a:lnSpc>
              <a:spcBef>
                <a:spcPts val="0"/>
              </a:spcBef>
              <a:spcAft>
                <a:spcPts val="0"/>
              </a:spcAft>
              <a:buSzPts val="1400"/>
              <a:buChar char="●"/>
            </a:pPr>
            <a:r>
              <a:rPr lang="en-US" sz="1500">
                <a:solidFill>
                  <a:srgbClr val="FFFFFF"/>
                </a:solidFill>
              </a:rPr>
              <a:t>Why – refers to the motive behind the occurrence</a:t>
            </a:r>
            <a:endParaRPr/>
          </a:p>
          <a:p>
            <a:pPr indent="0" lvl="0" marL="0" rtl="0" algn="l">
              <a:lnSpc>
                <a:spcPct val="115000"/>
              </a:lnSpc>
              <a:spcBef>
                <a:spcPts val="0"/>
              </a:spcBef>
              <a:spcAft>
                <a:spcPts val="0"/>
              </a:spcAft>
              <a:buSzPts val="1400"/>
              <a:buNone/>
            </a:pPr>
            <a:r>
              <a:rPr lang="en-US" sz="1800">
                <a:solidFill>
                  <a:srgbClr val="FFFFFF"/>
                </a:solidFill>
              </a:rPr>
              <a:t>1H is ;-</a:t>
            </a:r>
            <a:endParaRPr/>
          </a:p>
          <a:p>
            <a:pPr indent="-317500" lvl="0" marL="457200" rtl="0" algn="l">
              <a:lnSpc>
                <a:spcPct val="115000"/>
              </a:lnSpc>
              <a:spcBef>
                <a:spcPts val="0"/>
              </a:spcBef>
              <a:spcAft>
                <a:spcPts val="0"/>
              </a:spcAft>
              <a:buSzPts val="1400"/>
              <a:buChar char="●"/>
            </a:pPr>
            <a:r>
              <a:rPr lang="en-US" sz="1500">
                <a:solidFill>
                  <a:srgbClr val="FFFFFF"/>
                </a:solidFill>
              </a:rPr>
              <a:t>How – refers to the method by which something is accomplished</a:t>
            </a:r>
            <a:endParaRPr/>
          </a:p>
          <a:p>
            <a:pPr indent="0" lvl="0" marL="0" rtl="0" algn="l">
              <a:lnSpc>
                <a:spcPct val="115000"/>
              </a:lnSpc>
              <a:spcBef>
                <a:spcPts val="0"/>
              </a:spcBef>
              <a:spcAft>
                <a:spcPts val="0"/>
              </a:spcAft>
              <a:buSzPts val="1400"/>
              <a:buNone/>
            </a:pPr>
            <a:r>
              <a:t/>
            </a:r>
            <a:endParaRPr sz="1800">
              <a:solidFill>
                <a:srgbClr val="FFFFFF"/>
              </a:solidFill>
            </a:endParaRPr>
          </a:p>
        </p:txBody>
      </p:sp>
      <p:sp>
        <p:nvSpPr>
          <p:cNvPr id="3048" name="Google Shape;3048;p7"/>
          <p:cNvSpPr txBox="1"/>
          <p:nvPr/>
        </p:nvSpPr>
        <p:spPr>
          <a:xfrm>
            <a:off x="7408397" y="4993462"/>
            <a:ext cx="1736212" cy="146192"/>
          </a:xfrm>
          <a:prstGeom prst="rect">
            <a:avLst/>
          </a:prstGeom>
          <a:solidFill>
            <a:srgbClr val="000000"/>
          </a:solidFill>
          <a:ln>
            <a:noFill/>
          </a:ln>
        </p:spPr>
        <p:txBody>
          <a:bodyPr anchorCtr="0" anchor="t" bIns="34275" lIns="68325" spcFirstLastPara="1" rIns="68325" wrap="square" tIns="34275">
            <a:spAutoFit/>
          </a:bodyPr>
          <a:lstStyle/>
          <a:p>
            <a:pPr indent="0" lvl="0" marL="0" marR="0" rtl="0" algn="r">
              <a:lnSpc>
                <a:spcPct val="100000"/>
              </a:lnSpc>
              <a:spcBef>
                <a:spcPts val="0"/>
              </a:spcBef>
              <a:spcAft>
                <a:spcPts val="0"/>
              </a:spcAft>
              <a:buNone/>
            </a:pPr>
            <a:r>
              <a:rPr b="0" i="0" lang="en-US" sz="500" u="sng" cap="none" strike="noStrike">
                <a:solidFill>
                  <a:srgbClr val="FFFFFF"/>
                </a:solidFill>
                <a:latin typeface="Arial"/>
                <a:ea typeface="Arial"/>
                <a:cs typeface="Arial"/>
                <a:sym typeface="Arial"/>
                <a:hlinkClick r:id="rId4">
                  <a:extLst>
                    <a:ext uri="{A12FA001-AC4F-418D-AE19-62706E023703}">
                      <ahyp:hlinkClr val="tx"/>
                    </a:ext>
                  </a:extLst>
                </a:hlinkClick>
              </a:rPr>
              <a:t>This Photo</a:t>
            </a:r>
            <a:r>
              <a:rPr b="0" i="0" lang="en-US" sz="500" u="none" cap="none" strike="noStrike">
                <a:solidFill>
                  <a:srgbClr val="FFFFFF"/>
                </a:solidFill>
                <a:latin typeface="Arial"/>
                <a:ea typeface="Arial"/>
                <a:cs typeface="Arial"/>
                <a:sym typeface="Arial"/>
              </a:rPr>
              <a:t> by Unknown author is licensed under </a:t>
            </a:r>
            <a:r>
              <a:rPr b="0" i="0" lang="en-US" sz="500" u="sng" cap="none" strike="noStrike">
                <a:solidFill>
                  <a:srgbClr val="FFFFFF"/>
                </a:solidFill>
                <a:latin typeface="Arial"/>
                <a:ea typeface="Arial"/>
                <a:cs typeface="Arial"/>
                <a:sym typeface="Arial"/>
                <a:hlinkClick r:id="rId5">
                  <a:extLst>
                    <a:ext uri="{A12FA001-AC4F-418D-AE19-62706E023703}">
                      <ahyp:hlinkClr val="tx"/>
                    </a:ext>
                  </a:extLst>
                </a:hlinkClick>
              </a:rPr>
              <a:t>CC BY</a:t>
            </a:r>
            <a:r>
              <a:rPr b="0" i="0" lang="en-US" sz="500" u="none" cap="none" strike="noStrike">
                <a:solidFill>
                  <a:srgbClr val="FFFFFF"/>
                </a:solidFill>
                <a:latin typeface="Arial"/>
                <a:ea typeface="Arial"/>
                <a:cs typeface="Arial"/>
                <a:sym typeface="Arial"/>
              </a:rPr>
              <a:t>.</a:t>
            </a:r>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52" name="Shape 3052"/>
        <p:cNvGrpSpPr/>
        <p:nvPr/>
      </p:nvGrpSpPr>
      <p:grpSpPr>
        <a:xfrm>
          <a:off x="0" y="0"/>
          <a:ext cx="0" cy="0"/>
          <a:chOff x="0" y="0"/>
          <a:chExt cx="0" cy="0"/>
        </a:xfrm>
      </p:grpSpPr>
      <p:sp>
        <p:nvSpPr>
          <p:cNvPr id="3053" name="Google Shape;3053;p8"/>
          <p:cNvSpPr/>
          <p:nvPr/>
        </p:nvSpPr>
        <p:spPr>
          <a:xfrm>
            <a:off x="-86075" y="829393"/>
            <a:ext cx="9316150" cy="1329200"/>
          </a:xfrm>
          <a:custGeom>
            <a:rect b="b" l="l" r="r" t="t"/>
            <a:pathLst>
              <a:path extrusionOk="0" h="53168" w="372646">
                <a:moveTo>
                  <a:pt x="0" y="11699"/>
                </a:moveTo>
                <a:cubicBezTo>
                  <a:pt x="7161" y="10047"/>
                  <a:pt x="24513" y="-5102"/>
                  <a:pt x="42966" y="1784"/>
                </a:cubicBezTo>
                <a:cubicBezTo>
                  <a:pt x="61419" y="8670"/>
                  <a:pt x="87447" y="50397"/>
                  <a:pt x="110720" y="53013"/>
                </a:cubicBezTo>
                <a:cubicBezTo>
                  <a:pt x="133993" y="55630"/>
                  <a:pt x="159332" y="24369"/>
                  <a:pt x="182605" y="17483"/>
                </a:cubicBezTo>
                <a:cubicBezTo>
                  <a:pt x="205878" y="10597"/>
                  <a:pt x="228601" y="6879"/>
                  <a:pt x="250359" y="11699"/>
                </a:cubicBezTo>
                <a:cubicBezTo>
                  <a:pt x="272117" y="16519"/>
                  <a:pt x="292774" y="42960"/>
                  <a:pt x="313155" y="46403"/>
                </a:cubicBezTo>
                <a:cubicBezTo>
                  <a:pt x="333536" y="49846"/>
                  <a:pt x="362731" y="34697"/>
                  <a:pt x="372646" y="32356"/>
                </a:cubicBezTo>
              </a:path>
            </a:pathLst>
          </a:custGeom>
          <a:noFill/>
          <a:ln cap="rnd"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
          <p:cNvSpPr txBox="1"/>
          <p:nvPr>
            <p:ph type="ctrTitle"/>
          </p:nvPr>
        </p:nvSpPr>
        <p:spPr>
          <a:xfrm>
            <a:off x="1081500" y="2375680"/>
            <a:ext cx="6976800" cy="1673400"/>
          </a:xfrm>
          <a:prstGeom prst="rect">
            <a:avLst/>
          </a:prstGeom>
          <a:noFill/>
          <a:ln>
            <a:noFill/>
          </a:ln>
        </p:spPr>
        <p:txBody>
          <a:bodyPr anchorCtr="0" anchor="ctr" bIns="91100" lIns="91100" spcFirstLastPara="1" rIns="91100" wrap="square" tIns="91100">
            <a:noAutofit/>
          </a:bodyPr>
          <a:lstStyle/>
          <a:p>
            <a:pPr indent="0" lvl="0" marL="0" rtl="0" algn="ctr">
              <a:lnSpc>
                <a:spcPct val="100000"/>
              </a:lnSpc>
              <a:spcBef>
                <a:spcPts val="0"/>
              </a:spcBef>
              <a:spcAft>
                <a:spcPts val="0"/>
              </a:spcAft>
              <a:buSzPts val="4400"/>
              <a:buNone/>
            </a:pPr>
            <a:r>
              <a:rPr lang="en-US"/>
              <a:t>Inverted Pyramid and Do’s and Don’ts</a:t>
            </a:r>
            <a:endParaRPr/>
          </a:p>
        </p:txBody>
      </p:sp>
      <p:grpSp>
        <p:nvGrpSpPr>
          <p:cNvPr id="3055" name="Google Shape;3055;p8"/>
          <p:cNvGrpSpPr/>
          <p:nvPr/>
        </p:nvGrpSpPr>
        <p:grpSpPr>
          <a:xfrm>
            <a:off x="1551773" y="1440969"/>
            <a:ext cx="845820" cy="688301"/>
            <a:chOff x="1020810" y="540000"/>
            <a:chExt cx="1019675" cy="829878"/>
          </a:xfrm>
        </p:grpSpPr>
        <p:sp>
          <p:nvSpPr>
            <p:cNvPr id="3056" name="Google Shape;3056;p8"/>
            <p:cNvSpPr/>
            <p:nvPr/>
          </p:nvSpPr>
          <p:spPr>
            <a:xfrm>
              <a:off x="1051276" y="674382"/>
              <a:ext cx="957349" cy="304808"/>
            </a:xfrm>
            <a:custGeom>
              <a:rect b="b" l="l" r="r" t="t"/>
              <a:pathLst>
                <a:path extrusionOk="0" h="10275" w="32272">
                  <a:moveTo>
                    <a:pt x="32038" y="1"/>
                  </a:moveTo>
                  <a:lnTo>
                    <a:pt x="32038" y="981"/>
                  </a:lnTo>
                  <a:cubicBezTo>
                    <a:pt x="32085" y="2522"/>
                    <a:pt x="32085" y="4017"/>
                    <a:pt x="32131" y="5511"/>
                  </a:cubicBezTo>
                  <a:cubicBezTo>
                    <a:pt x="32131" y="6118"/>
                    <a:pt x="32225" y="6679"/>
                    <a:pt x="32271" y="7286"/>
                  </a:cubicBezTo>
                  <a:cubicBezTo>
                    <a:pt x="32271" y="7613"/>
                    <a:pt x="32178" y="7800"/>
                    <a:pt x="31851" y="7846"/>
                  </a:cubicBezTo>
                  <a:lnTo>
                    <a:pt x="26200" y="8500"/>
                  </a:lnTo>
                  <a:lnTo>
                    <a:pt x="25593" y="8500"/>
                  </a:lnTo>
                  <a:cubicBezTo>
                    <a:pt x="25500" y="8267"/>
                    <a:pt x="25453" y="8080"/>
                    <a:pt x="25406" y="7846"/>
                  </a:cubicBezTo>
                  <a:cubicBezTo>
                    <a:pt x="25219" y="6445"/>
                    <a:pt x="24379" y="5278"/>
                    <a:pt x="23211" y="4531"/>
                  </a:cubicBezTo>
                  <a:cubicBezTo>
                    <a:pt x="23024" y="4437"/>
                    <a:pt x="22884" y="4344"/>
                    <a:pt x="22744" y="4204"/>
                  </a:cubicBezTo>
                  <a:cubicBezTo>
                    <a:pt x="22137" y="3643"/>
                    <a:pt x="21437" y="3270"/>
                    <a:pt x="20643" y="3130"/>
                  </a:cubicBezTo>
                  <a:cubicBezTo>
                    <a:pt x="18728" y="2616"/>
                    <a:pt x="16766" y="2476"/>
                    <a:pt x="14805" y="2756"/>
                  </a:cubicBezTo>
                  <a:cubicBezTo>
                    <a:pt x="13684" y="2943"/>
                    <a:pt x="12657" y="3456"/>
                    <a:pt x="11816" y="4157"/>
                  </a:cubicBezTo>
                  <a:cubicBezTo>
                    <a:pt x="11162" y="4764"/>
                    <a:pt x="10555" y="5418"/>
                    <a:pt x="9995" y="6118"/>
                  </a:cubicBezTo>
                  <a:cubicBezTo>
                    <a:pt x="9715" y="6492"/>
                    <a:pt x="9528" y="6866"/>
                    <a:pt x="9434" y="7286"/>
                  </a:cubicBezTo>
                  <a:cubicBezTo>
                    <a:pt x="9107" y="8127"/>
                    <a:pt x="8827" y="8967"/>
                    <a:pt x="8500" y="9901"/>
                  </a:cubicBezTo>
                  <a:lnTo>
                    <a:pt x="1" y="10275"/>
                  </a:lnTo>
                  <a:lnTo>
                    <a:pt x="1" y="8594"/>
                  </a:lnTo>
                  <a:cubicBezTo>
                    <a:pt x="1" y="6632"/>
                    <a:pt x="1" y="4671"/>
                    <a:pt x="47" y="2756"/>
                  </a:cubicBezTo>
                  <a:cubicBezTo>
                    <a:pt x="47" y="2336"/>
                    <a:pt x="94" y="1962"/>
                    <a:pt x="141" y="1635"/>
                  </a:cubicBezTo>
                  <a:cubicBezTo>
                    <a:pt x="1028" y="1542"/>
                    <a:pt x="1822" y="1495"/>
                    <a:pt x="2616" y="1402"/>
                  </a:cubicBezTo>
                  <a:cubicBezTo>
                    <a:pt x="4157" y="1308"/>
                    <a:pt x="5698" y="1168"/>
                    <a:pt x="7239" y="1121"/>
                  </a:cubicBezTo>
                  <a:cubicBezTo>
                    <a:pt x="9014" y="1028"/>
                    <a:pt x="10789" y="981"/>
                    <a:pt x="12610" y="888"/>
                  </a:cubicBezTo>
                  <a:cubicBezTo>
                    <a:pt x="13684" y="794"/>
                    <a:pt x="14758" y="701"/>
                    <a:pt x="15832" y="654"/>
                  </a:cubicBezTo>
                  <a:cubicBezTo>
                    <a:pt x="16486" y="654"/>
                    <a:pt x="17140" y="654"/>
                    <a:pt x="17794" y="654"/>
                  </a:cubicBezTo>
                  <a:cubicBezTo>
                    <a:pt x="19428" y="561"/>
                    <a:pt x="21016" y="468"/>
                    <a:pt x="22651" y="374"/>
                  </a:cubicBezTo>
                  <a:cubicBezTo>
                    <a:pt x="23725" y="374"/>
                    <a:pt x="24799" y="421"/>
                    <a:pt x="25873" y="374"/>
                  </a:cubicBezTo>
                  <a:cubicBezTo>
                    <a:pt x="27088" y="327"/>
                    <a:pt x="28302" y="234"/>
                    <a:pt x="29516" y="141"/>
                  </a:cubicBezTo>
                  <a:cubicBezTo>
                    <a:pt x="30310" y="94"/>
                    <a:pt x="31104" y="47"/>
                    <a:pt x="3203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7" name="Google Shape;3057;p8"/>
            <p:cNvSpPr/>
            <p:nvPr/>
          </p:nvSpPr>
          <p:spPr>
            <a:xfrm>
              <a:off x="1041575" y="926533"/>
              <a:ext cx="978144" cy="421184"/>
            </a:xfrm>
            <a:custGeom>
              <a:rect b="b" l="l" r="r" t="t"/>
              <a:pathLst>
                <a:path extrusionOk="0" h="14198" w="32973">
                  <a:moveTo>
                    <a:pt x="188" y="2522"/>
                  </a:moveTo>
                  <a:lnTo>
                    <a:pt x="8687" y="2149"/>
                  </a:lnTo>
                  <a:cubicBezTo>
                    <a:pt x="8734" y="2289"/>
                    <a:pt x="8734" y="2382"/>
                    <a:pt x="8734" y="2522"/>
                  </a:cubicBezTo>
                  <a:cubicBezTo>
                    <a:pt x="8500" y="4017"/>
                    <a:pt x="8687" y="5558"/>
                    <a:pt x="9248" y="6959"/>
                  </a:cubicBezTo>
                  <a:cubicBezTo>
                    <a:pt x="9761" y="8407"/>
                    <a:pt x="10742" y="9667"/>
                    <a:pt x="12050" y="10461"/>
                  </a:cubicBezTo>
                  <a:cubicBezTo>
                    <a:pt x="13264" y="11255"/>
                    <a:pt x="14712" y="11676"/>
                    <a:pt x="16159" y="11676"/>
                  </a:cubicBezTo>
                  <a:cubicBezTo>
                    <a:pt x="17747" y="11769"/>
                    <a:pt x="19288" y="11582"/>
                    <a:pt x="20783" y="11115"/>
                  </a:cubicBezTo>
                  <a:cubicBezTo>
                    <a:pt x="22277" y="10602"/>
                    <a:pt x="23538" y="9621"/>
                    <a:pt x="24379" y="8266"/>
                  </a:cubicBezTo>
                  <a:cubicBezTo>
                    <a:pt x="25780" y="6118"/>
                    <a:pt x="26013" y="3830"/>
                    <a:pt x="25967" y="1355"/>
                  </a:cubicBezTo>
                  <a:lnTo>
                    <a:pt x="25967" y="981"/>
                  </a:lnTo>
                  <a:cubicBezTo>
                    <a:pt x="26013" y="934"/>
                    <a:pt x="26013" y="888"/>
                    <a:pt x="26060" y="841"/>
                  </a:cubicBezTo>
                  <a:lnTo>
                    <a:pt x="32598" y="0"/>
                  </a:lnTo>
                  <a:cubicBezTo>
                    <a:pt x="32972" y="3830"/>
                    <a:pt x="32739" y="7566"/>
                    <a:pt x="32925" y="11442"/>
                  </a:cubicBezTo>
                  <a:cubicBezTo>
                    <a:pt x="31711" y="11582"/>
                    <a:pt x="30544" y="11722"/>
                    <a:pt x="29376" y="11862"/>
                  </a:cubicBezTo>
                  <a:cubicBezTo>
                    <a:pt x="28442" y="11956"/>
                    <a:pt x="27461" y="12003"/>
                    <a:pt x="26527" y="12096"/>
                  </a:cubicBezTo>
                  <a:cubicBezTo>
                    <a:pt x="24379" y="12329"/>
                    <a:pt x="22231" y="12610"/>
                    <a:pt x="20036" y="12796"/>
                  </a:cubicBezTo>
                  <a:cubicBezTo>
                    <a:pt x="17140" y="13030"/>
                    <a:pt x="14198" y="13170"/>
                    <a:pt x="11302" y="13404"/>
                  </a:cubicBezTo>
                  <a:cubicBezTo>
                    <a:pt x="9434" y="13544"/>
                    <a:pt x="7566" y="13777"/>
                    <a:pt x="5698" y="14011"/>
                  </a:cubicBezTo>
                  <a:cubicBezTo>
                    <a:pt x="5278" y="14057"/>
                    <a:pt x="4858" y="14011"/>
                    <a:pt x="4484" y="14057"/>
                  </a:cubicBezTo>
                  <a:lnTo>
                    <a:pt x="1262" y="14198"/>
                  </a:lnTo>
                  <a:lnTo>
                    <a:pt x="701" y="14198"/>
                  </a:lnTo>
                  <a:cubicBezTo>
                    <a:pt x="1" y="10275"/>
                    <a:pt x="234" y="6445"/>
                    <a:pt x="188" y="2522"/>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8" name="Google Shape;3058;p8"/>
            <p:cNvSpPr/>
            <p:nvPr/>
          </p:nvSpPr>
          <p:spPr>
            <a:xfrm>
              <a:off x="1051276" y="674382"/>
              <a:ext cx="957349" cy="304808"/>
            </a:xfrm>
            <a:custGeom>
              <a:rect b="b" l="l" r="r" t="t"/>
              <a:pathLst>
                <a:path extrusionOk="0" h="10275" w="32272">
                  <a:moveTo>
                    <a:pt x="32038" y="1"/>
                  </a:moveTo>
                  <a:lnTo>
                    <a:pt x="32038" y="981"/>
                  </a:lnTo>
                  <a:cubicBezTo>
                    <a:pt x="32085" y="2522"/>
                    <a:pt x="32085" y="4017"/>
                    <a:pt x="32131" y="5511"/>
                  </a:cubicBezTo>
                  <a:cubicBezTo>
                    <a:pt x="32131" y="6118"/>
                    <a:pt x="32225" y="6679"/>
                    <a:pt x="32271" y="7286"/>
                  </a:cubicBezTo>
                  <a:cubicBezTo>
                    <a:pt x="32271" y="7613"/>
                    <a:pt x="32178" y="7800"/>
                    <a:pt x="31851" y="7846"/>
                  </a:cubicBezTo>
                  <a:lnTo>
                    <a:pt x="26200" y="8500"/>
                  </a:lnTo>
                  <a:lnTo>
                    <a:pt x="25593" y="8500"/>
                  </a:lnTo>
                  <a:cubicBezTo>
                    <a:pt x="25500" y="8267"/>
                    <a:pt x="25453" y="8080"/>
                    <a:pt x="25406" y="7846"/>
                  </a:cubicBezTo>
                  <a:cubicBezTo>
                    <a:pt x="25219" y="6445"/>
                    <a:pt x="24379" y="5278"/>
                    <a:pt x="23211" y="4531"/>
                  </a:cubicBezTo>
                  <a:cubicBezTo>
                    <a:pt x="23024" y="4437"/>
                    <a:pt x="22884" y="4344"/>
                    <a:pt x="22744" y="4204"/>
                  </a:cubicBezTo>
                  <a:cubicBezTo>
                    <a:pt x="22137" y="3643"/>
                    <a:pt x="21437" y="3270"/>
                    <a:pt x="20643" y="3130"/>
                  </a:cubicBezTo>
                  <a:cubicBezTo>
                    <a:pt x="18728" y="2616"/>
                    <a:pt x="16766" y="2476"/>
                    <a:pt x="14805" y="2756"/>
                  </a:cubicBezTo>
                  <a:cubicBezTo>
                    <a:pt x="13684" y="2943"/>
                    <a:pt x="12657" y="3456"/>
                    <a:pt x="11816" y="4157"/>
                  </a:cubicBezTo>
                  <a:cubicBezTo>
                    <a:pt x="11162" y="4764"/>
                    <a:pt x="10555" y="5418"/>
                    <a:pt x="9995" y="6118"/>
                  </a:cubicBezTo>
                  <a:cubicBezTo>
                    <a:pt x="9715" y="6492"/>
                    <a:pt x="9528" y="6866"/>
                    <a:pt x="9434" y="7286"/>
                  </a:cubicBezTo>
                  <a:cubicBezTo>
                    <a:pt x="9107" y="8127"/>
                    <a:pt x="8827" y="8967"/>
                    <a:pt x="8500" y="9901"/>
                  </a:cubicBezTo>
                  <a:lnTo>
                    <a:pt x="1" y="10275"/>
                  </a:lnTo>
                  <a:lnTo>
                    <a:pt x="1" y="8594"/>
                  </a:lnTo>
                  <a:cubicBezTo>
                    <a:pt x="1" y="6632"/>
                    <a:pt x="1" y="4671"/>
                    <a:pt x="47" y="2756"/>
                  </a:cubicBezTo>
                  <a:cubicBezTo>
                    <a:pt x="47" y="2336"/>
                    <a:pt x="94" y="1962"/>
                    <a:pt x="141" y="1635"/>
                  </a:cubicBezTo>
                  <a:cubicBezTo>
                    <a:pt x="1028" y="1542"/>
                    <a:pt x="1822" y="1495"/>
                    <a:pt x="2616" y="1402"/>
                  </a:cubicBezTo>
                  <a:cubicBezTo>
                    <a:pt x="4157" y="1308"/>
                    <a:pt x="5698" y="1168"/>
                    <a:pt x="7239" y="1121"/>
                  </a:cubicBezTo>
                  <a:cubicBezTo>
                    <a:pt x="9014" y="1028"/>
                    <a:pt x="10789" y="981"/>
                    <a:pt x="12610" y="888"/>
                  </a:cubicBezTo>
                  <a:cubicBezTo>
                    <a:pt x="13684" y="794"/>
                    <a:pt x="14758" y="701"/>
                    <a:pt x="15832" y="654"/>
                  </a:cubicBezTo>
                  <a:cubicBezTo>
                    <a:pt x="16486" y="654"/>
                    <a:pt x="17140" y="654"/>
                    <a:pt x="17794" y="654"/>
                  </a:cubicBezTo>
                  <a:cubicBezTo>
                    <a:pt x="19428" y="561"/>
                    <a:pt x="21016" y="468"/>
                    <a:pt x="22651" y="374"/>
                  </a:cubicBezTo>
                  <a:cubicBezTo>
                    <a:pt x="23725" y="374"/>
                    <a:pt x="24799" y="421"/>
                    <a:pt x="25873" y="374"/>
                  </a:cubicBezTo>
                  <a:cubicBezTo>
                    <a:pt x="27088" y="327"/>
                    <a:pt x="28302" y="234"/>
                    <a:pt x="29516" y="141"/>
                  </a:cubicBezTo>
                  <a:cubicBezTo>
                    <a:pt x="30310" y="94"/>
                    <a:pt x="31104" y="47"/>
                    <a:pt x="3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9" name="Google Shape;3059;p8"/>
            <p:cNvSpPr/>
            <p:nvPr/>
          </p:nvSpPr>
          <p:spPr>
            <a:xfrm>
              <a:off x="1318679" y="772750"/>
              <a:ext cx="475204" cy="483540"/>
            </a:xfrm>
            <a:custGeom>
              <a:rect b="b" l="l" r="r" t="t"/>
              <a:pathLst>
                <a:path extrusionOk="0" h="16300" w="16019">
                  <a:moveTo>
                    <a:pt x="7846" y="0"/>
                  </a:moveTo>
                  <a:cubicBezTo>
                    <a:pt x="9294" y="47"/>
                    <a:pt x="10695" y="281"/>
                    <a:pt x="12096" y="748"/>
                  </a:cubicBezTo>
                  <a:cubicBezTo>
                    <a:pt x="12236" y="748"/>
                    <a:pt x="12376" y="794"/>
                    <a:pt x="12516" y="888"/>
                  </a:cubicBezTo>
                  <a:cubicBezTo>
                    <a:pt x="13310" y="1448"/>
                    <a:pt x="14104" y="2055"/>
                    <a:pt x="14851" y="2756"/>
                  </a:cubicBezTo>
                  <a:cubicBezTo>
                    <a:pt x="15598" y="3456"/>
                    <a:pt x="15785" y="4530"/>
                    <a:pt x="15879" y="5511"/>
                  </a:cubicBezTo>
                  <a:cubicBezTo>
                    <a:pt x="16019" y="6725"/>
                    <a:pt x="15972" y="7940"/>
                    <a:pt x="15832" y="9201"/>
                  </a:cubicBezTo>
                  <a:cubicBezTo>
                    <a:pt x="15645" y="11209"/>
                    <a:pt x="14758" y="13077"/>
                    <a:pt x="13357" y="14478"/>
                  </a:cubicBezTo>
                  <a:cubicBezTo>
                    <a:pt x="12563" y="15178"/>
                    <a:pt x="11629" y="15645"/>
                    <a:pt x="10601" y="15832"/>
                  </a:cubicBezTo>
                  <a:cubicBezTo>
                    <a:pt x="8827" y="16253"/>
                    <a:pt x="7005" y="16299"/>
                    <a:pt x="5184" y="15926"/>
                  </a:cubicBezTo>
                  <a:cubicBezTo>
                    <a:pt x="4110" y="15645"/>
                    <a:pt x="3129" y="15085"/>
                    <a:pt x="2335" y="14338"/>
                  </a:cubicBezTo>
                  <a:cubicBezTo>
                    <a:pt x="1261" y="13404"/>
                    <a:pt x="514" y="12096"/>
                    <a:pt x="327" y="10648"/>
                  </a:cubicBezTo>
                  <a:cubicBezTo>
                    <a:pt x="280" y="10321"/>
                    <a:pt x="187" y="9995"/>
                    <a:pt x="140" y="9668"/>
                  </a:cubicBezTo>
                  <a:cubicBezTo>
                    <a:pt x="0" y="9060"/>
                    <a:pt x="0" y="8407"/>
                    <a:pt x="140" y="7753"/>
                  </a:cubicBezTo>
                  <a:cubicBezTo>
                    <a:pt x="280" y="6819"/>
                    <a:pt x="514" y="5931"/>
                    <a:pt x="747" y="4997"/>
                  </a:cubicBezTo>
                  <a:cubicBezTo>
                    <a:pt x="1308" y="3316"/>
                    <a:pt x="2475" y="1822"/>
                    <a:pt x="4016" y="888"/>
                  </a:cubicBezTo>
                  <a:cubicBezTo>
                    <a:pt x="4437" y="561"/>
                    <a:pt x="4904" y="374"/>
                    <a:pt x="5417" y="281"/>
                  </a:cubicBezTo>
                  <a:cubicBezTo>
                    <a:pt x="6211" y="140"/>
                    <a:pt x="7052" y="94"/>
                    <a:pt x="7846" y="0"/>
                  </a:cubicBezTo>
                  <a:close/>
                  <a:moveTo>
                    <a:pt x="2102" y="8593"/>
                  </a:moveTo>
                  <a:cubicBezTo>
                    <a:pt x="1961" y="9995"/>
                    <a:pt x="2382" y="11396"/>
                    <a:pt x="3316" y="12470"/>
                  </a:cubicBezTo>
                  <a:cubicBezTo>
                    <a:pt x="4483" y="14104"/>
                    <a:pt x="6305" y="14384"/>
                    <a:pt x="8079" y="14384"/>
                  </a:cubicBezTo>
                  <a:cubicBezTo>
                    <a:pt x="8920" y="14291"/>
                    <a:pt x="9761" y="14151"/>
                    <a:pt x="10601" y="13964"/>
                  </a:cubicBezTo>
                  <a:cubicBezTo>
                    <a:pt x="11675" y="13777"/>
                    <a:pt x="12656" y="13124"/>
                    <a:pt x="13217" y="12143"/>
                  </a:cubicBezTo>
                  <a:cubicBezTo>
                    <a:pt x="13403" y="11769"/>
                    <a:pt x="13543" y="11396"/>
                    <a:pt x="13684" y="11022"/>
                  </a:cubicBezTo>
                  <a:cubicBezTo>
                    <a:pt x="14291" y="9528"/>
                    <a:pt x="14478" y="7893"/>
                    <a:pt x="14197" y="6352"/>
                  </a:cubicBezTo>
                  <a:cubicBezTo>
                    <a:pt x="14010" y="4951"/>
                    <a:pt x="13217" y="3690"/>
                    <a:pt x="12049" y="2943"/>
                  </a:cubicBezTo>
                  <a:cubicBezTo>
                    <a:pt x="11489" y="2522"/>
                    <a:pt x="10835" y="2242"/>
                    <a:pt x="10134" y="2149"/>
                  </a:cubicBezTo>
                  <a:cubicBezTo>
                    <a:pt x="9434" y="2055"/>
                    <a:pt x="8687" y="1728"/>
                    <a:pt x="7986" y="1728"/>
                  </a:cubicBezTo>
                  <a:cubicBezTo>
                    <a:pt x="5511" y="1682"/>
                    <a:pt x="3316" y="3223"/>
                    <a:pt x="2569" y="5558"/>
                  </a:cubicBezTo>
                  <a:cubicBezTo>
                    <a:pt x="2288" y="6539"/>
                    <a:pt x="2102" y="7566"/>
                    <a:pt x="2102" y="8593"/>
                  </a:cubicBezTo>
                  <a:close/>
                </a:path>
              </a:pathLst>
            </a:custGeom>
            <a:solidFill>
              <a:schemeClr val="lt2"/>
            </a:solidFill>
            <a:ln cap="rnd" cmpd="sng" w="151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0" name="Google Shape;3060;p8"/>
            <p:cNvSpPr/>
            <p:nvPr/>
          </p:nvSpPr>
          <p:spPr>
            <a:xfrm>
              <a:off x="1289578" y="563554"/>
              <a:ext cx="459985" cy="119164"/>
            </a:xfrm>
            <a:custGeom>
              <a:rect b="b" l="l" r="r" t="t"/>
              <a:pathLst>
                <a:path extrusionOk="0" h="4017" w="15506">
                  <a:moveTo>
                    <a:pt x="0" y="4017"/>
                  </a:moveTo>
                  <a:lnTo>
                    <a:pt x="981" y="2195"/>
                  </a:lnTo>
                  <a:cubicBezTo>
                    <a:pt x="1168" y="1962"/>
                    <a:pt x="1308" y="1682"/>
                    <a:pt x="1401" y="1401"/>
                  </a:cubicBezTo>
                  <a:cubicBezTo>
                    <a:pt x="1588" y="654"/>
                    <a:pt x="2055" y="514"/>
                    <a:pt x="2756" y="514"/>
                  </a:cubicBezTo>
                  <a:cubicBezTo>
                    <a:pt x="5091" y="421"/>
                    <a:pt x="7379" y="327"/>
                    <a:pt x="9668" y="187"/>
                  </a:cubicBezTo>
                  <a:cubicBezTo>
                    <a:pt x="10788" y="141"/>
                    <a:pt x="11862" y="94"/>
                    <a:pt x="12983" y="47"/>
                  </a:cubicBezTo>
                  <a:cubicBezTo>
                    <a:pt x="13217" y="47"/>
                    <a:pt x="13497" y="0"/>
                    <a:pt x="13637" y="281"/>
                  </a:cubicBezTo>
                  <a:cubicBezTo>
                    <a:pt x="14244" y="1261"/>
                    <a:pt x="14805" y="2242"/>
                    <a:pt x="15505" y="3363"/>
                  </a:cubicBezTo>
                  <a:cubicBezTo>
                    <a:pt x="10275" y="3690"/>
                    <a:pt x="5184" y="3830"/>
                    <a:pt x="0" y="401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1" name="Google Shape;3061;p8"/>
            <p:cNvSpPr/>
            <p:nvPr/>
          </p:nvSpPr>
          <p:spPr>
            <a:xfrm>
              <a:off x="1840968" y="595414"/>
              <a:ext cx="112252" cy="69297"/>
            </a:xfrm>
            <a:custGeom>
              <a:rect b="b" l="l" r="r" t="t"/>
              <a:pathLst>
                <a:path extrusionOk="0" h="2336" w="3784">
                  <a:moveTo>
                    <a:pt x="3783" y="2009"/>
                  </a:moveTo>
                  <a:lnTo>
                    <a:pt x="94" y="2336"/>
                  </a:lnTo>
                  <a:cubicBezTo>
                    <a:pt x="94" y="1729"/>
                    <a:pt x="94" y="1308"/>
                    <a:pt x="47" y="888"/>
                  </a:cubicBezTo>
                  <a:cubicBezTo>
                    <a:pt x="1" y="421"/>
                    <a:pt x="234" y="281"/>
                    <a:pt x="608" y="234"/>
                  </a:cubicBezTo>
                  <a:cubicBezTo>
                    <a:pt x="1261" y="187"/>
                    <a:pt x="1915" y="141"/>
                    <a:pt x="2522" y="94"/>
                  </a:cubicBezTo>
                  <a:lnTo>
                    <a:pt x="3690" y="1"/>
                  </a:lnTo>
                  <a:cubicBezTo>
                    <a:pt x="3737" y="701"/>
                    <a:pt x="3737" y="1262"/>
                    <a:pt x="3783" y="200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2" name="Google Shape;3062;p8"/>
            <p:cNvSpPr/>
            <p:nvPr/>
          </p:nvSpPr>
          <p:spPr>
            <a:xfrm>
              <a:off x="1401802" y="832317"/>
              <a:ext cx="326968" cy="349157"/>
            </a:xfrm>
            <a:custGeom>
              <a:rect b="b" l="l" r="r" t="t"/>
              <a:pathLst>
                <a:path extrusionOk="0" h="11770" w="11022">
                  <a:moveTo>
                    <a:pt x="47" y="6679"/>
                  </a:moveTo>
                  <a:cubicBezTo>
                    <a:pt x="0" y="5511"/>
                    <a:pt x="234" y="4344"/>
                    <a:pt x="701" y="3270"/>
                  </a:cubicBezTo>
                  <a:cubicBezTo>
                    <a:pt x="1681" y="1121"/>
                    <a:pt x="4016" y="1"/>
                    <a:pt x="6305" y="561"/>
                  </a:cubicBezTo>
                  <a:cubicBezTo>
                    <a:pt x="6725" y="701"/>
                    <a:pt x="7145" y="748"/>
                    <a:pt x="7566" y="888"/>
                  </a:cubicBezTo>
                  <a:cubicBezTo>
                    <a:pt x="9107" y="1261"/>
                    <a:pt x="10274" y="2522"/>
                    <a:pt x="10601" y="4017"/>
                  </a:cubicBezTo>
                  <a:cubicBezTo>
                    <a:pt x="11022" y="5885"/>
                    <a:pt x="10835" y="7846"/>
                    <a:pt x="9948" y="9574"/>
                  </a:cubicBezTo>
                  <a:cubicBezTo>
                    <a:pt x="9621" y="10368"/>
                    <a:pt x="8920" y="10929"/>
                    <a:pt x="8079" y="11162"/>
                  </a:cubicBezTo>
                  <a:cubicBezTo>
                    <a:pt x="6445" y="11676"/>
                    <a:pt x="4717" y="11769"/>
                    <a:pt x="3082" y="11349"/>
                  </a:cubicBezTo>
                  <a:cubicBezTo>
                    <a:pt x="2148" y="11116"/>
                    <a:pt x="1401" y="10555"/>
                    <a:pt x="934" y="9714"/>
                  </a:cubicBezTo>
                  <a:cubicBezTo>
                    <a:pt x="514" y="9154"/>
                    <a:pt x="234" y="8547"/>
                    <a:pt x="94" y="7846"/>
                  </a:cubicBezTo>
                  <a:cubicBezTo>
                    <a:pt x="94" y="7473"/>
                    <a:pt x="47" y="7099"/>
                    <a:pt x="47" y="6679"/>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3" name="Google Shape;3063;p8"/>
            <p:cNvSpPr/>
            <p:nvPr/>
          </p:nvSpPr>
          <p:spPr>
            <a:xfrm>
              <a:off x="1401802" y="832317"/>
              <a:ext cx="326968" cy="349157"/>
            </a:xfrm>
            <a:custGeom>
              <a:rect b="b" l="l" r="r" t="t"/>
              <a:pathLst>
                <a:path extrusionOk="0" h="11770" w="11022">
                  <a:moveTo>
                    <a:pt x="47" y="6679"/>
                  </a:moveTo>
                  <a:cubicBezTo>
                    <a:pt x="0" y="5511"/>
                    <a:pt x="234" y="4344"/>
                    <a:pt x="701" y="3270"/>
                  </a:cubicBezTo>
                  <a:cubicBezTo>
                    <a:pt x="1681" y="1121"/>
                    <a:pt x="4016" y="1"/>
                    <a:pt x="6305" y="561"/>
                  </a:cubicBezTo>
                  <a:cubicBezTo>
                    <a:pt x="6725" y="701"/>
                    <a:pt x="7145" y="748"/>
                    <a:pt x="7566" y="888"/>
                  </a:cubicBezTo>
                  <a:cubicBezTo>
                    <a:pt x="9107" y="1261"/>
                    <a:pt x="10274" y="2522"/>
                    <a:pt x="10601" y="4017"/>
                  </a:cubicBezTo>
                  <a:cubicBezTo>
                    <a:pt x="11022" y="5885"/>
                    <a:pt x="10835" y="7846"/>
                    <a:pt x="9948" y="9574"/>
                  </a:cubicBezTo>
                  <a:cubicBezTo>
                    <a:pt x="9621" y="10368"/>
                    <a:pt x="8920" y="10929"/>
                    <a:pt x="8079" y="11162"/>
                  </a:cubicBezTo>
                  <a:cubicBezTo>
                    <a:pt x="6445" y="11676"/>
                    <a:pt x="4717" y="11769"/>
                    <a:pt x="3082" y="11349"/>
                  </a:cubicBezTo>
                  <a:cubicBezTo>
                    <a:pt x="2148" y="11116"/>
                    <a:pt x="1401" y="10555"/>
                    <a:pt x="934" y="9714"/>
                  </a:cubicBezTo>
                  <a:cubicBezTo>
                    <a:pt x="514" y="9154"/>
                    <a:pt x="234" y="8547"/>
                    <a:pt x="94" y="7846"/>
                  </a:cubicBezTo>
                  <a:cubicBezTo>
                    <a:pt x="94" y="7473"/>
                    <a:pt x="47" y="7099"/>
                    <a:pt x="47" y="6679"/>
                  </a:cubicBezTo>
                  <a:close/>
                </a:path>
              </a:pathLst>
            </a:custGeom>
            <a:solidFill>
              <a:schemeClr val="accent1"/>
            </a:solidFill>
            <a:ln cap="rnd"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4" name="Google Shape;3064;p8"/>
            <p:cNvSpPr/>
            <p:nvPr/>
          </p:nvSpPr>
          <p:spPr>
            <a:xfrm>
              <a:off x="1020810" y="540000"/>
              <a:ext cx="1019675" cy="829878"/>
            </a:xfrm>
            <a:custGeom>
              <a:rect b="b" l="l" r="r" t="t"/>
              <a:pathLst>
                <a:path extrusionOk="0" h="27975" w="34373">
                  <a:moveTo>
                    <a:pt x="26994" y="4157"/>
                  </a:moveTo>
                  <a:lnTo>
                    <a:pt x="26994" y="1635"/>
                  </a:lnTo>
                  <a:cubicBezTo>
                    <a:pt x="28582" y="1261"/>
                    <a:pt x="30216" y="1121"/>
                    <a:pt x="31804" y="1168"/>
                  </a:cubicBezTo>
                  <a:cubicBezTo>
                    <a:pt x="32318" y="2009"/>
                    <a:pt x="32037" y="2896"/>
                    <a:pt x="32178" y="3783"/>
                  </a:cubicBezTo>
                  <a:lnTo>
                    <a:pt x="33065" y="3783"/>
                  </a:lnTo>
                  <a:cubicBezTo>
                    <a:pt x="33672" y="3737"/>
                    <a:pt x="33812" y="3877"/>
                    <a:pt x="33859" y="4437"/>
                  </a:cubicBezTo>
                  <a:cubicBezTo>
                    <a:pt x="33859" y="4857"/>
                    <a:pt x="33765" y="5324"/>
                    <a:pt x="33812" y="5745"/>
                  </a:cubicBezTo>
                  <a:cubicBezTo>
                    <a:pt x="33906" y="8080"/>
                    <a:pt x="34046" y="10415"/>
                    <a:pt x="34092" y="12797"/>
                  </a:cubicBezTo>
                  <a:cubicBezTo>
                    <a:pt x="34186" y="15132"/>
                    <a:pt x="34232" y="17467"/>
                    <a:pt x="34279" y="19802"/>
                  </a:cubicBezTo>
                  <a:cubicBezTo>
                    <a:pt x="34326" y="21110"/>
                    <a:pt x="34326" y="22464"/>
                    <a:pt x="34373" y="23772"/>
                  </a:cubicBezTo>
                  <a:lnTo>
                    <a:pt x="34373" y="24379"/>
                  </a:lnTo>
                  <a:cubicBezTo>
                    <a:pt x="34373" y="25079"/>
                    <a:pt x="34326" y="25126"/>
                    <a:pt x="33579" y="25219"/>
                  </a:cubicBezTo>
                  <a:cubicBezTo>
                    <a:pt x="32831" y="25266"/>
                    <a:pt x="32037" y="25406"/>
                    <a:pt x="31244" y="25500"/>
                  </a:cubicBezTo>
                  <a:cubicBezTo>
                    <a:pt x="30870" y="25546"/>
                    <a:pt x="30496" y="25546"/>
                    <a:pt x="30076" y="25593"/>
                  </a:cubicBezTo>
                  <a:cubicBezTo>
                    <a:pt x="28815" y="25733"/>
                    <a:pt x="27554" y="25873"/>
                    <a:pt x="26293" y="26013"/>
                  </a:cubicBezTo>
                  <a:cubicBezTo>
                    <a:pt x="25966" y="26060"/>
                    <a:pt x="25639" y="26013"/>
                    <a:pt x="25312" y="26060"/>
                  </a:cubicBezTo>
                  <a:cubicBezTo>
                    <a:pt x="24145" y="26200"/>
                    <a:pt x="22977" y="26387"/>
                    <a:pt x="21810" y="26480"/>
                  </a:cubicBezTo>
                  <a:cubicBezTo>
                    <a:pt x="20269" y="26620"/>
                    <a:pt x="18728" y="26667"/>
                    <a:pt x="17186" y="26761"/>
                  </a:cubicBezTo>
                  <a:cubicBezTo>
                    <a:pt x="16626" y="26807"/>
                    <a:pt x="15972" y="26807"/>
                    <a:pt x="15365" y="26854"/>
                  </a:cubicBezTo>
                  <a:cubicBezTo>
                    <a:pt x="12796" y="27087"/>
                    <a:pt x="10275" y="27368"/>
                    <a:pt x="7706" y="27554"/>
                  </a:cubicBezTo>
                  <a:cubicBezTo>
                    <a:pt x="6398" y="27695"/>
                    <a:pt x="5044" y="27741"/>
                    <a:pt x="3736" y="27788"/>
                  </a:cubicBezTo>
                  <a:lnTo>
                    <a:pt x="1121" y="27975"/>
                  </a:lnTo>
                  <a:lnTo>
                    <a:pt x="701" y="27975"/>
                  </a:lnTo>
                  <a:cubicBezTo>
                    <a:pt x="654" y="27648"/>
                    <a:pt x="607" y="27368"/>
                    <a:pt x="607" y="27041"/>
                  </a:cubicBezTo>
                  <a:cubicBezTo>
                    <a:pt x="514" y="25826"/>
                    <a:pt x="420" y="24612"/>
                    <a:pt x="327" y="23351"/>
                  </a:cubicBezTo>
                  <a:cubicBezTo>
                    <a:pt x="0" y="20035"/>
                    <a:pt x="187" y="16720"/>
                    <a:pt x="187" y="13357"/>
                  </a:cubicBezTo>
                  <a:cubicBezTo>
                    <a:pt x="187" y="12190"/>
                    <a:pt x="280" y="11069"/>
                    <a:pt x="327" y="9948"/>
                  </a:cubicBezTo>
                  <a:cubicBezTo>
                    <a:pt x="327" y="9107"/>
                    <a:pt x="280" y="8267"/>
                    <a:pt x="280" y="7379"/>
                  </a:cubicBezTo>
                  <a:cubicBezTo>
                    <a:pt x="280" y="6959"/>
                    <a:pt x="280" y="6539"/>
                    <a:pt x="374" y="6118"/>
                  </a:cubicBezTo>
                  <a:cubicBezTo>
                    <a:pt x="420" y="5605"/>
                    <a:pt x="561" y="5465"/>
                    <a:pt x="1121" y="5418"/>
                  </a:cubicBezTo>
                  <a:cubicBezTo>
                    <a:pt x="2102" y="5324"/>
                    <a:pt x="3082" y="5278"/>
                    <a:pt x="4110" y="5184"/>
                  </a:cubicBezTo>
                  <a:cubicBezTo>
                    <a:pt x="5231" y="5091"/>
                    <a:pt x="6352" y="4998"/>
                    <a:pt x="7472" y="4998"/>
                  </a:cubicBezTo>
                  <a:cubicBezTo>
                    <a:pt x="7939" y="4998"/>
                    <a:pt x="8360" y="4717"/>
                    <a:pt x="8547" y="4250"/>
                  </a:cubicBezTo>
                  <a:cubicBezTo>
                    <a:pt x="9060" y="3316"/>
                    <a:pt x="9574" y="2336"/>
                    <a:pt x="10041" y="1355"/>
                  </a:cubicBezTo>
                  <a:cubicBezTo>
                    <a:pt x="10275" y="888"/>
                    <a:pt x="10742" y="561"/>
                    <a:pt x="11255" y="608"/>
                  </a:cubicBezTo>
                  <a:lnTo>
                    <a:pt x="13497" y="608"/>
                  </a:lnTo>
                  <a:cubicBezTo>
                    <a:pt x="14524" y="561"/>
                    <a:pt x="15552" y="468"/>
                    <a:pt x="16579" y="421"/>
                  </a:cubicBezTo>
                  <a:cubicBezTo>
                    <a:pt x="18447" y="327"/>
                    <a:pt x="20362" y="234"/>
                    <a:pt x="22230" y="94"/>
                  </a:cubicBezTo>
                  <a:cubicBezTo>
                    <a:pt x="22697" y="1"/>
                    <a:pt x="23164" y="234"/>
                    <a:pt x="23351" y="654"/>
                  </a:cubicBezTo>
                  <a:cubicBezTo>
                    <a:pt x="23911" y="1682"/>
                    <a:pt x="24519" y="2616"/>
                    <a:pt x="25032" y="3597"/>
                  </a:cubicBezTo>
                  <a:cubicBezTo>
                    <a:pt x="25312" y="4064"/>
                    <a:pt x="25593" y="4344"/>
                    <a:pt x="26106" y="4204"/>
                  </a:cubicBezTo>
                  <a:cubicBezTo>
                    <a:pt x="26433" y="4204"/>
                    <a:pt x="26713" y="4157"/>
                    <a:pt x="26994" y="4157"/>
                  </a:cubicBezTo>
                  <a:close/>
                  <a:moveTo>
                    <a:pt x="888" y="15552"/>
                  </a:moveTo>
                  <a:cubicBezTo>
                    <a:pt x="934" y="19475"/>
                    <a:pt x="701" y="23305"/>
                    <a:pt x="1448" y="27181"/>
                  </a:cubicBezTo>
                  <a:cubicBezTo>
                    <a:pt x="1635" y="27181"/>
                    <a:pt x="1822" y="27181"/>
                    <a:pt x="1962" y="27181"/>
                  </a:cubicBezTo>
                  <a:lnTo>
                    <a:pt x="5184" y="27041"/>
                  </a:lnTo>
                  <a:cubicBezTo>
                    <a:pt x="5604" y="27041"/>
                    <a:pt x="6025" y="27041"/>
                    <a:pt x="6398" y="26994"/>
                  </a:cubicBezTo>
                  <a:cubicBezTo>
                    <a:pt x="8266" y="26807"/>
                    <a:pt x="10134" y="26574"/>
                    <a:pt x="12002" y="26387"/>
                  </a:cubicBezTo>
                  <a:cubicBezTo>
                    <a:pt x="14898" y="26153"/>
                    <a:pt x="17840" y="26013"/>
                    <a:pt x="20736" y="25780"/>
                  </a:cubicBezTo>
                  <a:cubicBezTo>
                    <a:pt x="22931" y="25593"/>
                    <a:pt x="25079" y="25313"/>
                    <a:pt x="27274" y="25079"/>
                  </a:cubicBezTo>
                  <a:cubicBezTo>
                    <a:pt x="28208" y="24986"/>
                    <a:pt x="29142" y="24939"/>
                    <a:pt x="30076" y="24846"/>
                  </a:cubicBezTo>
                  <a:cubicBezTo>
                    <a:pt x="31244" y="24706"/>
                    <a:pt x="32411" y="24566"/>
                    <a:pt x="33625" y="24425"/>
                  </a:cubicBezTo>
                  <a:cubicBezTo>
                    <a:pt x="33439" y="20596"/>
                    <a:pt x="33672" y="16813"/>
                    <a:pt x="33298" y="12984"/>
                  </a:cubicBezTo>
                  <a:lnTo>
                    <a:pt x="26760" y="13824"/>
                  </a:lnTo>
                  <a:cubicBezTo>
                    <a:pt x="26760" y="13871"/>
                    <a:pt x="26713" y="13918"/>
                    <a:pt x="26713" y="14011"/>
                  </a:cubicBezTo>
                  <a:lnTo>
                    <a:pt x="26713" y="14385"/>
                  </a:lnTo>
                  <a:cubicBezTo>
                    <a:pt x="26760" y="16813"/>
                    <a:pt x="26480" y="19148"/>
                    <a:pt x="25079" y="21296"/>
                  </a:cubicBezTo>
                  <a:cubicBezTo>
                    <a:pt x="24285" y="22651"/>
                    <a:pt x="22977" y="23678"/>
                    <a:pt x="21483" y="24192"/>
                  </a:cubicBezTo>
                  <a:cubicBezTo>
                    <a:pt x="19988" y="24659"/>
                    <a:pt x="18447" y="24892"/>
                    <a:pt x="16859" y="24799"/>
                  </a:cubicBezTo>
                  <a:cubicBezTo>
                    <a:pt x="15412" y="24799"/>
                    <a:pt x="13964" y="24332"/>
                    <a:pt x="12750" y="23538"/>
                  </a:cubicBezTo>
                  <a:cubicBezTo>
                    <a:pt x="11442" y="22744"/>
                    <a:pt x="10461" y="21483"/>
                    <a:pt x="9948" y="20035"/>
                  </a:cubicBezTo>
                  <a:cubicBezTo>
                    <a:pt x="9387" y="18634"/>
                    <a:pt x="9200" y="17093"/>
                    <a:pt x="9434" y="15599"/>
                  </a:cubicBezTo>
                  <a:cubicBezTo>
                    <a:pt x="9434" y="15459"/>
                    <a:pt x="9434" y="15365"/>
                    <a:pt x="9387" y="15272"/>
                  </a:cubicBezTo>
                  <a:close/>
                  <a:moveTo>
                    <a:pt x="33065" y="4531"/>
                  </a:moveTo>
                  <a:cubicBezTo>
                    <a:pt x="32131" y="4577"/>
                    <a:pt x="31290" y="4624"/>
                    <a:pt x="30543" y="4671"/>
                  </a:cubicBezTo>
                  <a:cubicBezTo>
                    <a:pt x="29282" y="4764"/>
                    <a:pt x="28068" y="4857"/>
                    <a:pt x="26854" y="4904"/>
                  </a:cubicBezTo>
                  <a:cubicBezTo>
                    <a:pt x="25779" y="4951"/>
                    <a:pt x="24705" y="4904"/>
                    <a:pt x="23631" y="4904"/>
                  </a:cubicBezTo>
                  <a:cubicBezTo>
                    <a:pt x="21997" y="4998"/>
                    <a:pt x="20409" y="5091"/>
                    <a:pt x="18774" y="5184"/>
                  </a:cubicBezTo>
                  <a:cubicBezTo>
                    <a:pt x="18120" y="5184"/>
                    <a:pt x="17467" y="5184"/>
                    <a:pt x="16813" y="5184"/>
                  </a:cubicBezTo>
                  <a:cubicBezTo>
                    <a:pt x="15739" y="5231"/>
                    <a:pt x="14664" y="5371"/>
                    <a:pt x="13590" y="5418"/>
                  </a:cubicBezTo>
                  <a:cubicBezTo>
                    <a:pt x="11816" y="5511"/>
                    <a:pt x="9994" y="5558"/>
                    <a:pt x="8220" y="5651"/>
                  </a:cubicBezTo>
                  <a:cubicBezTo>
                    <a:pt x="6679" y="5698"/>
                    <a:pt x="5137" y="5838"/>
                    <a:pt x="3643" y="5932"/>
                  </a:cubicBezTo>
                  <a:cubicBezTo>
                    <a:pt x="2802" y="5978"/>
                    <a:pt x="2008" y="6072"/>
                    <a:pt x="1121" y="6165"/>
                  </a:cubicBezTo>
                  <a:cubicBezTo>
                    <a:pt x="1074" y="6492"/>
                    <a:pt x="1028" y="6866"/>
                    <a:pt x="1028" y="7286"/>
                  </a:cubicBezTo>
                  <a:cubicBezTo>
                    <a:pt x="1028" y="9201"/>
                    <a:pt x="981" y="11162"/>
                    <a:pt x="981" y="13124"/>
                  </a:cubicBezTo>
                  <a:lnTo>
                    <a:pt x="981" y="14805"/>
                  </a:lnTo>
                  <a:lnTo>
                    <a:pt x="9481" y="14431"/>
                  </a:lnTo>
                  <a:cubicBezTo>
                    <a:pt x="9808" y="13497"/>
                    <a:pt x="10088" y="12657"/>
                    <a:pt x="10415" y="11816"/>
                  </a:cubicBezTo>
                  <a:cubicBezTo>
                    <a:pt x="10508" y="11396"/>
                    <a:pt x="10742" y="11022"/>
                    <a:pt x="10975" y="10648"/>
                  </a:cubicBezTo>
                  <a:cubicBezTo>
                    <a:pt x="11535" y="9948"/>
                    <a:pt x="12189" y="9294"/>
                    <a:pt x="12843" y="8687"/>
                  </a:cubicBezTo>
                  <a:cubicBezTo>
                    <a:pt x="13684" y="7940"/>
                    <a:pt x="14711" y="7473"/>
                    <a:pt x="15832" y="7286"/>
                  </a:cubicBezTo>
                  <a:cubicBezTo>
                    <a:pt x="17793" y="7006"/>
                    <a:pt x="19755" y="7146"/>
                    <a:pt x="21670" y="7660"/>
                  </a:cubicBezTo>
                  <a:cubicBezTo>
                    <a:pt x="22464" y="7800"/>
                    <a:pt x="23164" y="8173"/>
                    <a:pt x="23771" y="8734"/>
                  </a:cubicBezTo>
                  <a:cubicBezTo>
                    <a:pt x="23911" y="8874"/>
                    <a:pt x="24051" y="8967"/>
                    <a:pt x="24238" y="9061"/>
                  </a:cubicBezTo>
                  <a:cubicBezTo>
                    <a:pt x="25406" y="9808"/>
                    <a:pt x="26246" y="10975"/>
                    <a:pt x="26433" y="12376"/>
                  </a:cubicBezTo>
                  <a:cubicBezTo>
                    <a:pt x="26480" y="12563"/>
                    <a:pt x="26527" y="12797"/>
                    <a:pt x="26620" y="13030"/>
                  </a:cubicBezTo>
                  <a:lnTo>
                    <a:pt x="27227" y="13030"/>
                  </a:lnTo>
                  <a:lnTo>
                    <a:pt x="32878" y="12376"/>
                  </a:lnTo>
                  <a:cubicBezTo>
                    <a:pt x="33205" y="12330"/>
                    <a:pt x="33345" y="12143"/>
                    <a:pt x="33298" y="11816"/>
                  </a:cubicBezTo>
                  <a:cubicBezTo>
                    <a:pt x="33252" y="11209"/>
                    <a:pt x="33205" y="10648"/>
                    <a:pt x="33158" y="10041"/>
                  </a:cubicBezTo>
                  <a:cubicBezTo>
                    <a:pt x="33112" y="8547"/>
                    <a:pt x="33112" y="7006"/>
                    <a:pt x="33065" y="5511"/>
                  </a:cubicBezTo>
                  <a:cubicBezTo>
                    <a:pt x="33065" y="5231"/>
                    <a:pt x="33065" y="4951"/>
                    <a:pt x="33065" y="4531"/>
                  </a:cubicBezTo>
                  <a:close/>
                  <a:moveTo>
                    <a:pt x="17887" y="7846"/>
                  </a:moveTo>
                  <a:cubicBezTo>
                    <a:pt x="17046" y="7940"/>
                    <a:pt x="16252" y="7986"/>
                    <a:pt x="15458" y="8127"/>
                  </a:cubicBezTo>
                  <a:cubicBezTo>
                    <a:pt x="14945" y="8220"/>
                    <a:pt x="14478" y="8407"/>
                    <a:pt x="14057" y="8734"/>
                  </a:cubicBezTo>
                  <a:cubicBezTo>
                    <a:pt x="12516" y="9668"/>
                    <a:pt x="11349" y="11162"/>
                    <a:pt x="10788" y="12890"/>
                  </a:cubicBezTo>
                  <a:cubicBezTo>
                    <a:pt x="10555" y="13777"/>
                    <a:pt x="10321" y="14665"/>
                    <a:pt x="10181" y="15599"/>
                  </a:cubicBezTo>
                  <a:cubicBezTo>
                    <a:pt x="10041" y="16253"/>
                    <a:pt x="10041" y="16906"/>
                    <a:pt x="10181" y="17514"/>
                  </a:cubicBezTo>
                  <a:cubicBezTo>
                    <a:pt x="10228" y="17841"/>
                    <a:pt x="10321" y="18167"/>
                    <a:pt x="10368" y="18494"/>
                  </a:cubicBezTo>
                  <a:cubicBezTo>
                    <a:pt x="10555" y="19942"/>
                    <a:pt x="11255" y="21250"/>
                    <a:pt x="12376" y="22184"/>
                  </a:cubicBezTo>
                  <a:cubicBezTo>
                    <a:pt x="13170" y="22978"/>
                    <a:pt x="14151" y="23491"/>
                    <a:pt x="15225" y="23772"/>
                  </a:cubicBezTo>
                  <a:cubicBezTo>
                    <a:pt x="17000" y="24145"/>
                    <a:pt x="18868" y="24099"/>
                    <a:pt x="20642" y="23678"/>
                  </a:cubicBezTo>
                  <a:cubicBezTo>
                    <a:pt x="21670" y="23491"/>
                    <a:pt x="22604" y="23024"/>
                    <a:pt x="23351" y="22324"/>
                  </a:cubicBezTo>
                  <a:cubicBezTo>
                    <a:pt x="24799" y="20923"/>
                    <a:pt x="25686" y="19055"/>
                    <a:pt x="25873" y="17047"/>
                  </a:cubicBezTo>
                  <a:cubicBezTo>
                    <a:pt x="26013" y="15832"/>
                    <a:pt x="26013" y="14571"/>
                    <a:pt x="25920" y="13357"/>
                  </a:cubicBezTo>
                  <a:cubicBezTo>
                    <a:pt x="25826" y="12330"/>
                    <a:pt x="25639" y="11349"/>
                    <a:pt x="24892" y="10602"/>
                  </a:cubicBezTo>
                  <a:cubicBezTo>
                    <a:pt x="24098" y="9901"/>
                    <a:pt x="23351" y="9341"/>
                    <a:pt x="22557" y="8734"/>
                  </a:cubicBezTo>
                  <a:cubicBezTo>
                    <a:pt x="22417" y="8640"/>
                    <a:pt x="22277" y="8594"/>
                    <a:pt x="22137" y="8594"/>
                  </a:cubicBezTo>
                  <a:cubicBezTo>
                    <a:pt x="20736" y="8127"/>
                    <a:pt x="19335" y="7893"/>
                    <a:pt x="17887" y="7846"/>
                  </a:cubicBezTo>
                  <a:close/>
                  <a:moveTo>
                    <a:pt x="9060" y="4811"/>
                  </a:moveTo>
                  <a:cubicBezTo>
                    <a:pt x="14244" y="4624"/>
                    <a:pt x="19288" y="4484"/>
                    <a:pt x="24519" y="4157"/>
                  </a:cubicBezTo>
                  <a:cubicBezTo>
                    <a:pt x="23865" y="3036"/>
                    <a:pt x="23258" y="2055"/>
                    <a:pt x="22697" y="1075"/>
                  </a:cubicBezTo>
                  <a:cubicBezTo>
                    <a:pt x="22510" y="794"/>
                    <a:pt x="22277" y="794"/>
                    <a:pt x="21997" y="841"/>
                  </a:cubicBezTo>
                  <a:cubicBezTo>
                    <a:pt x="20922" y="888"/>
                    <a:pt x="19802" y="935"/>
                    <a:pt x="18728" y="981"/>
                  </a:cubicBezTo>
                  <a:cubicBezTo>
                    <a:pt x="16392" y="1121"/>
                    <a:pt x="14104" y="1215"/>
                    <a:pt x="11816" y="1308"/>
                  </a:cubicBezTo>
                  <a:cubicBezTo>
                    <a:pt x="11115" y="1308"/>
                    <a:pt x="10648" y="1448"/>
                    <a:pt x="10461" y="2195"/>
                  </a:cubicBezTo>
                  <a:cubicBezTo>
                    <a:pt x="10321" y="2476"/>
                    <a:pt x="10181" y="2756"/>
                    <a:pt x="10041" y="2989"/>
                  </a:cubicBezTo>
                  <a:close/>
                  <a:moveTo>
                    <a:pt x="31430" y="3877"/>
                  </a:moveTo>
                  <a:cubicBezTo>
                    <a:pt x="31384" y="3130"/>
                    <a:pt x="31337" y="2569"/>
                    <a:pt x="31337" y="1869"/>
                  </a:cubicBezTo>
                  <a:lnTo>
                    <a:pt x="30169" y="1962"/>
                  </a:lnTo>
                  <a:cubicBezTo>
                    <a:pt x="29516" y="2009"/>
                    <a:pt x="28908" y="2055"/>
                    <a:pt x="28255" y="2102"/>
                  </a:cubicBezTo>
                  <a:cubicBezTo>
                    <a:pt x="27881" y="2102"/>
                    <a:pt x="27648" y="2289"/>
                    <a:pt x="27648" y="2756"/>
                  </a:cubicBezTo>
                  <a:cubicBezTo>
                    <a:pt x="27694" y="3176"/>
                    <a:pt x="27648" y="3643"/>
                    <a:pt x="27694" y="4204"/>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065" name="Google Shape;3065;p8"/>
          <p:cNvGrpSpPr/>
          <p:nvPr/>
        </p:nvGrpSpPr>
        <p:grpSpPr>
          <a:xfrm>
            <a:off x="3999846" y="703877"/>
            <a:ext cx="1104881" cy="1425234"/>
            <a:chOff x="2223736" y="887126"/>
            <a:chExt cx="1022281" cy="1318928"/>
          </a:xfrm>
        </p:grpSpPr>
        <p:sp>
          <p:nvSpPr>
            <p:cNvPr id="3066" name="Google Shape;3066;p8"/>
            <p:cNvSpPr/>
            <p:nvPr/>
          </p:nvSpPr>
          <p:spPr>
            <a:xfrm>
              <a:off x="2247241" y="1120764"/>
              <a:ext cx="946848" cy="1056874"/>
            </a:xfrm>
            <a:custGeom>
              <a:rect b="b" l="l" r="r" t="t"/>
              <a:pathLst>
                <a:path extrusionOk="0" h="39931" w="35774">
                  <a:moveTo>
                    <a:pt x="4857" y="39930"/>
                  </a:moveTo>
                  <a:cubicBezTo>
                    <a:pt x="4390" y="39136"/>
                    <a:pt x="3970" y="38249"/>
                    <a:pt x="3736" y="37361"/>
                  </a:cubicBezTo>
                  <a:cubicBezTo>
                    <a:pt x="3456" y="36474"/>
                    <a:pt x="3083" y="35587"/>
                    <a:pt x="2849" y="34653"/>
                  </a:cubicBezTo>
                  <a:cubicBezTo>
                    <a:pt x="2569" y="33719"/>
                    <a:pt x="2335" y="32785"/>
                    <a:pt x="2195" y="31804"/>
                  </a:cubicBezTo>
                  <a:cubicBezTo>
                    <a:pt x="1822" y="29235"/>
                    <a:pt x="1448" y="26667"/>
                    <a:pt x="1215" y="24051"/>
                  </a:cubicBezTo>
                  <a:cubicBezTo>
                    <a:pt x="1074" y="22884"/>
                    <a:pt x="1074" y="21716"/>
                    <a:pt x="1215" y="20549"/>
                  </a:cubicBezTo>
                  <a:cubicBezTo>
                    <a:pt x="1401" y="18541"/>
                    <a:pt x="1775" y="16533"/>
                    <a:pt x="1962" y="14524"/>
                  </a:cubicBezTo>
                  <a:cubicBezTo>
                    <a:pt x="2335" y="11769"/>
                    <a:pt x="2242" y="8967"/>
                    <a:pt x="1728" y="6258"/>
                  </a:cubicBezTo>
                  <a:cubicBezTo>
                    <a:pt x="1495" y="5044"/>
                    <a:pt x="1168" y="3830"/>
                    <a:pt x="794" y="2615"/>
                  </a:cubicBezTo>
                  <a:cubicBezTo>
                    <a:pt x="561" y="2008"/>
                    <a:pt x="327" y="1401"/>
                    <a:pt x="0" y="841"/>
                  </a:cubicBezTo>
                  <a:lnTo>
                    <a:pt x="1635" y="0"/>
                  </a:lnTo>
                  <a:cubicBezTo>
                    <a:pt x="2008" y="467"/>
                    <a:pt x="2289" y="1028"/>
                    <a:pt x="2475" y="1635"/>
                  </a:cubicBezTo>
                  <a:cubicBezTo>
                    <a:pt x="3036" y="3223"/>
                    <a:pt x="3409" y="4857"/>
                    <a:pt x="3596" y="6492"/>
                  </a:cubicBezTo>
                  <a:cubicBezTo>
                    <a:pt x="3736" y="7613"/>
                    <a:pt x="3830" y="8780"/>
                    <a:pt x="3830" y="9948"/>
                  </a:cubicBezTo>
                  <a:cubicBezTo>
                    <a:pt x="3830" y="11582"/>
                    <a:pt x="3690" y="13217"/>
                    <a:pt x="3643" y="14851"/>
                  </a:cubicBezTo>
                  <a:cubicBezTo>
                    <a:pt x="3550" y="15925"/>
                    <a:pt x="3503" y="17046"/>
                    <a:pt x="3456" y="18120"/>
                  </a:cubicBezTo>
                  <a:cubicBezTo>
                    <a:pt x="3409" y="18728"/>
                    <a:pt x="3316" y="19288"/>
                    <a:pt x="3316" y="19895"/>
                  </a:cubicBezTo>
                  <a:cubicBezTo>
                    <a:pt x="3269" y="21203"/>
                    <a:pt x="3223" y="22557"/>
                    <a:pt x="3269" y="23865"/>
                  </a:cubicBezTo>
                  <a:cubicBezTo>
                    <a:pt x="3269" y="25079"/>
                    <a:pt x="3316" y="26340"/>
                    <a:pt x="3409" y="27554"/>
                  </a:cubicBezTo>
                  <a:cubicBezTo>
                    <a:pt x="3550" y="28768"/>
                    <a:pt x="3783" y="30123"/>
                    <a:pt x="4017" y="31430"/>
                  </a:cubicBezTo>
                  <a:cubicBezTo>
                    <a:pt x="4344" y="33298"/>
                    <a:pt x="4904" y="35073"/>
                    <a:pt x="5745" y="36801"/>
                  </a:cubicBezTo>
                  <a:lnTo>
                    <a:pt x="6305" y="37828"/>
                  </a:lnTo>
                  <a:cubicBezTo>
                    <a:pt x="6538" y="37782"/>
                    <a:pt x="6772" y="37735"/>
                    <a:pt x="6959" y="37642"/>
                  </a:cubicBezTo>
                  <a:cubicBezTo>
                    <a:pt x="8220" y="37175"/>
                    <a:pt x="9527" y="36894"/>
                    <a:pt x="10835" y="36754"/>
                  </a:cubicBezTo>
                  <a:cubicBezTo>
                    <a:pt x="13030" y="36521"/>
                    <a:pt x="15272" y="36474"/>
                    <a:pt x="17513" y="36614"/>
                  </a:cubicBezTo>
                  <a:cubicBezTo>
                    <a:pt x="18728" y="36614"/>
                    <a:pt x="19942" y="36754"/>
                    <a:pt x="21203" y="36754"/>
                  </a:cubicBezTo>
                  <a:cubicBezTo>
                    <a:pt x="22744" y="36708"/>
                    <a:pt x="24285" y="36474"/>
                    <a:pt x="25873" y="36474"/>
                  </a:cubicBezTo>
                  <a:cubicBezTo>
                    <a:pt x="27694" y="36427"/>
                    <a:pt x="29422" y="35727"/>
                    <a:pt x="31150" y="35307"/>
                  </a:cubicBezTo>
                  <a:cubicBezTo>
                    <a:pt x="32458" y="34886"/>
                    <a:pt x="33672" y="34419"/>
                    <a:pt x="34886" y="33859"/>
                  </a:cubicBezTo>
                  <a:cubicBezTo>
                    <a:pt x="35026" y="33812"/>
                    <a:pt x="35167" y="33765"/>
                    <a:pt x="35353" y="33719"/>
                  </a:cubicBezTo>
                  <a:cubicBezTo>
                    <a:pt x="35447" y="34186"/>
                    <a:pt x="35540" y="34559"/>
                    <a:pt x="35680" y="34933"/>
                  </a:cubicBezTo>
                  <a:cubicBezTo>
                    <a:pt x="35774" y="35353"/>
                    <a:pt x="35540" y="35493"/>
                    <a:pt x="35307" y="35633"/>
                  </a:cubicBezTo>
                  <a:cubicBezTo>
                    <a:pt x="34606" y="36054"/>
                    <a:pt x="33906" y="36427"/>
                    <a:pt x="33205" y="36801"/>
                  </a:cubicBezTo>
                  <a:cubicBezTo>
                    <a:pt x="32878" y="36988"/>
                    <a:pt x="32505" y="37175"/>
                    <a:pt x="32131" y="37361"/>
                  </a:cubicBezTo>
                  <a:cubicBezTo>
                    <a:pt x="31384" y="37688"/>
                    <a:pt x="30637" y="37922"/>
                    <a:pt x="29843" y="38015"/>
                  </a:cubicBezTo>
                  <a:cubicBezTo>
                    <a:pt x="29282" y="38109"/>
                    <a:pt x="28675" y="38249"/>
                    <a:pt x="28115" y="38436"/>
                  </a:cubicBezTo>
                  <a:cubicBezTo>
                    <a:pt x="26620" y="38856"/>
                    <a:pt x="25126" y="39043"/>
                    <a:pt x="23538" y="39043"/>
                  </a:cubicBezTo>
                  <a:cubicBezTo>
                    <a:pt x="21156" y="39089"/>
                    <a:pt x="18774" y="39089"/>
                    <a:pt x="16393" y="39043"/>
                  </a:cubicBezTo>
                  <a:cubicBezTo>
                    <a:pt x="14851" y="39043"/>
                    <a:pt x="13264" y="38903"/>
                    <a:pt x="11722" y="38903"/>
                  </a:cubicBezTo>
                  <a:cubicBezTo>
                    <a:pt x="10368" y="38903"/>
                    <a:pt x="8967" y="38996"/>
                    <a:pt x="7613" y="39183"/>
                  </a:cubicBezTo>
                  <a:cubicBezTo>
                    <a:pt x="6679" y="39370"/>
                    <a:pt x="5745" y="39603"/>
                    <a:pt x="4857" y="3993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7" name="Google Shape;3067;p8"/>
            <p:cNvSpPr/>
            <p:nvPr/>
          </p:nvSpPr>
          <p:spPr>
            <a:xfrm>
              <a:off x="2223736" y="887126"/>
              <a:ext cx="1022281" cy="1318928"/>
            </a:xfrm>
            <a:custGeom>
              <a:rect b="b" l="l" r="r" t="t"/>
              <a:pathLst>
                <a:path extrusionOk="0" h="49832" w="38624">
                  <a:moveTo>
                    <a:pt x="1" y="9528"/>
                  </a:moveTo>
                  <a:cubicBezTo>
                    <a:pt x="375" y="8734"/>
                    <a:pt x="1449" y="8734"/>
                    <a:pt x="2056" y="8220"/>
                  </a:cubicBezTo>
                  <a:cubicBezTo>
                    <a:pt x="2009" y="7613"/>
                    <a:pt x="1168" y="7520"/>
                    <a:pt x="1215" y="6819"/>
                  </a:cubicBezTo>
                  <a:cubicBezTo>
                    <a:pt x="2476" y="5932"/>
                    <a:pt x="3784" y="5184"/>
                    <a:pt x="5185" y="4624"/>
                  </a:cubicBezTo>
                  <a:cubicBezTo>
                    <a:pt x="6819" y="4017"/>
                    <a:pt x="8454" y="3503"/>
                    <a:pt x="10088" y="3130"/>
                  </a:cubicBezTo>
                  <a:cubicBezTo>
                    <a:pt x="11023" y="2896"/>
                    <a:pt x="11957" y="2709"/>
                    <a:pt x="12891" y="2616"/>
                  </a:cubicBezTo>
                  <a:cubicBezTo>
                    <a:pt x="15039" y="2336"/>
                    <a:pt x="17187" y="2102"/>
                    <a:pt x="19335" y="1822"/>
                  </a:cubicBezTo>
                  <a:cubicBezTo>
                    <a:pt x="19989" y="1775"/>
                    <a:pt x="20690" y="1729"/>
                    <a:pt x="21390" y="1682"/>
                  </a:cubicBezTo>
                  <a:cubicBezTo>
                    <a:pt x="22745" y="1542"/>
                    <a:pt x="24146" y="1402"/>
                    <a:pt x="25500" y="1215"/>
                  </a:cubicBezTo>
                  <a:cubicBezTo>
                    <a:pt x="27135" y="981"/>
                    <a:pt x="28816" y="701"/>
                    <a:pt x="30450" y="421"/>
                  </a:cubicBezTo>
                  <a:cubicBezTo>
                    <a:pt x="30637" y="374"/>
                    <a:pt x="30871" y="327"/>
                    <a:pt x="31104" y="234"/>
                  </a:cubicBezTo>
                  <a:cubicBezTo>
                    <a:pt x="31851" y="1"/>
                    <a:pt x="31898" y="1"/>
                    <a:pt x="32318" y="701"/>
                  </a:cubicBezTo>
                  <a:cubicBezTo>
                    <a:pt x="33112" y="2009"/>
                    <a:pt x="33719" y="3410"/>
                    <a:pt x="34046" y="4858"/>
                  </a:cubicBezTo>
                  <a:cubicBezTo>
                    <a:pt x="34420" y="6165"/>
                    <a:pt x="34747" y="7520"/>
                    <a:pt x="35027" y="8827"/>
                  </a:cubicBezTo>
                  <a:cubicBezTo>
                    <a:pt x="35167" y="9668"/>
                    <a:pt x="35261" y="10508"/>
                    <a:pt x="35261" y="11349"/>
                  </a:cubicBezTo>
                  <a:cubicBezTo>
                    <a:pt x="35354" y="12657"/>
                    <a:pt x="35401" y="13964"/>
                    <a:pt x="35447" y="15272"/>
                  </a:cubicBezTo>
                  <a:cubicBezTo>
                    <a:pt x="35494" y="17047"/>
                    <a:pt x="35494" y="18821"/>
                    <a:pt x="35494" y="20643"/>
                  </a:cubicBezTo>
                  <a:cubicBezTo>
                    <a:pt x="35494" y="21904"/>
                    <a:pt x="35588" y="23165"/>
                    <a:pt x="35588" y="24379"/>
                  </a:cubicBezTo>
                  <a:cubicBezTo>
                    <a:pt x="35634" y="26340"/>
                    <a:pt x="35588" y="28302"/>
                    <a:pt x="35728" y="30216"/>
                  </a:cubicBezTo>
                  <a:cubicBezTo>
                    <a:pt x="35821" y="31618"/>
                    <a:pt x="36055" y="32972"/>
                    <a:pt x="36381" y="34326"/>
                  </a:cubicBezTo>
                  <a:cubicBezTo>
                    <a:pt x="36708" y="35774"/>
                    <a:pt x="37082" y="37222"/>
                    <a:pt x="37549" y="38716"/>
                  </a:cubicBezTo>
                  <a:cubicBezTo>
                    <a:pt x="37736" y="39230"/>
                    <a:pt x="37969" y="39790"/>
                    <a:pt x="38296" y="40304"/>
                  </a:cubicBezTo>
                  <a:cubicBezTo>
                    <a:pt x="38623" y="40864"/>
                    <a:pt x="38623" y="40911"/>
                    <a:pt x="38063" y="41285"/>
                  </a:cubicBezTo>
                  <a:cubicBezTo>
                    <a:pt x="37923" y="41378"/>
                    <a:pt x="37783" y="41518"/>
                    <a:pt x="37642" y="41612"/>
                  </a:cubicBezTo>
                  <a:cubicBezTo>
                    <a:pt x="36895" y="42219"/>
                    <a:pt x="36895" y="42266"/>
                    <a:pt x="37175" y="43153"/>
                  </a:cubicBezTo>
                  <a:cubicBezTo>
                    <a:pt x="37642" y="44414"/>
                    <a:pt x="37596" y="44507"/>
                    <a:pt x="36381" y="45208"/>
                  </a:cubicBezTo>
                  <a:cubicBezTo>
                    <a:pt x="35167" y="45908"/>
                    <a:pt x="33953" y="46515"/>
                    <a:pt x="32692" y="47076"/>
                  </a:cubicBezTo>
                  <a:cubicBezTo>
                    <a:pt x="31992" y="47309"/>
                    <a:pt x="31338" y="47543"/>
                    <a:pt x="30637" y="47636"/>
                  </a:cubicBezTo>
                  <a:cubicBezTo>
                    <a:pt x="29516" y="47963"/>
                    <a:pt x="28349" y="48197"/>
                    <a:pt x="27228" y="48337"/>
                  </a:cubicBezTo>
                  <a:cubicBezTo>
                    <a:pt x="25593" y="48477"/>
                    <a:pt x="23959" y="48524"/>
                    <a:pt x="22324" y="48570"/>
                  </a:cubicBezTo>
                  <a:cubicBezTo>
                    <a:pt x="21297" y="48617"/>
                    <a:pt x="20223" y="48617"/>
                    <a:pt x="19195" y="48617"/>
                  </a:cubicBezTo>
                  <a:lnTo>
                    <a:pt x="18215" y="48617"/>
                  </a:lnTo>
                  <a:cubicBezTo>
                    <a:pt x="16440" y="48570"/>
                    <a:pt x="14665" y="48430"/>
                    <a:pt x="12891" y="48477"/>
                  </a:cubicBezTo>
                  <a:cubicBezTo>
                    <a:pt x="11116" y="48524"/>
                    <a:pt x="9295" y="48477"/>
                    <a:pt x="7567" y="49037"/>
                  </a:cubicBezTo>
                  <a:cubicBezTo>
                    <a:pt x="7100" y="49224"/>
                    <a:pt x="6633" y="49458"/>
                    <a:pt x="6166" y="49644"/>
                  </a:cubicBezTo>
                  <a:cubicBezTo>
                    <a:pt x="5652" y="49831"/>
                    <a:pt x="5512" y="49784"/>
                    <a:pt x="5278" y="49317"/>
                  </a:cubicBezTo>
                  <a:cubicBezTo>
                    <a:pt x="4998" y="48757"/>
                    <a:pt x="4718" y="48150"/>
                    <a:pt x="4438" y="47589"/>
                  </a:cubicBezTo>
                  <a:cubicBezTo>
                    <a:pt x="4344" y="47403"/>
                    <a:pt x="4251" y="47169"/>
                    <a:pt x="4204" y="46982"/>
                  </a:cubicBezTo>
                  <a:cubicBezTo>
                    <a:pt x="3830" y="45675"/>
                    <a:pt x="3457" y="44367"/>
                    <a:pt x="3083" y="43013"/>
                  </a:cubicBezTo>
                  <a:cubicBezTo>
                    <a:pt x="2850" y="42172"/>
                    <a:pt x="2616" y="41285"/>
                    <a:pt x="2523" y="40397"/>
                  </a:cubicBezTo>
                  <a:cubicBezTo>
                    <a:pt x="2336" y="39370"/>
                    <a:pt x="2196" y="38343"/>
                    <a:pt x="2056" y="37315"/>
                  </a:cubicBezTo>
                  <a:cubicBezTo>
                    <a:pt x="1916" y="35914"/>
                    <a:pt x="1729" y="34560"/>
                    <a:pt x="1589" y="33159"/>
                  </a:cubicBezTo>
                  <a:cubicBezTo>
                    <a:pt x="1542" y="32645"/>
                    <a:pt x="1495" y="32178"/>
                    <a:pt x="1542" y="31664"/>
                  </a:cubicBezTo>
                  <a:cubicBezTo>
                    <a:pt x="1542" y="29423"/>
                    <a:pt x="1729" y="27228"/>
                    <a:pt x="2149" y="25033"/>
                  </a:cubicBezTo>
                  <a:cubicBezTo>
                    <a:pt x="2476" y="23024"/>
                    <a:pt x="2570" y="21016"/>
                    <a:pt x="2476" y="19008"/>
                  </a:cubicBezTo>
                  <a:cubicBezTo>
                    <a:pt x="2383" y="16533"/>
                    <a:pt x="1962" y="14104"/>
                    <a:pt x="1168" y="11769"/>
                  </a:cubicBezTo>
                  <a:cubicBezTo>
                    <a:pt x="842" y="10975"/>
                    <a:pt x="468" y="10228"/>
                    <a:pt x="1" y="9528"/>
                  </a:cubicBezTo>
                  <a:close/>
                  <a:moveTo>
                    <a:pt x="31665" y="841"/>
                  </a:moveTo>
                  <a:cubicBezTo>
                    <a:pt x="29516" y="1495"/>
                    <a:pt x="27461" y="1635"/>
                    <a:pt x="25407" y="1962"/>
                  </a:cubicBezTo>
                  <a:cubicBezTo>
                    <a:pt x="24986" y="2009"/>
                    <a:pt x="24519" y="2055"/>
                    <a:pt x="24099" y="2102"/>
                  </a:cubicBezTo>
                  <a:cubicBezTo>
                    <a:pt x="23025" y="2196"/>
                    <a:pt x="21904" y="2242"/>
                    <a:pt x="20830" y="2382"/>
                  </a:cubicBezTo>
                  <a:cubicBezTo>
                    <a:pt x="19616" y="2476"/>
                    <a:pt x="18401" y="2709"/>
                    <a:pt x="17140" y="2803"/>
                  </a:cubicBezTo>
                  <a:cubicBezTo>
                    <a:pt x="14805" y="2989"/>
                    <a:pt x="12424" y="3410"/>
                    <a:pt x="10135" y="3970"/>
                  </a:cubicBezTo>
                  <a:cubicBezTo>
                    <a:pt x="9528" y="4110"/>
                    <a:pt x="8874" y="4297"/>
                    <a:pt x="8314" y="4437"/>
                  </a:cubicBezTo>
                  <a:cubicBezTo>
                    <a:pt x="7707" y="4624"/>
                    <a:pt x="7146" y="4764"/>
                    <a:pt x="6586" y="4951"/>
                  </a:cubicBezTo>
                  <a:cubicBezTo>
                    <a:pt x="6166" y="5091"/>
                    <a:pt x="5745" y="5278"/>
                    <a:pt x="5325" y="5418"/>
                  </a:cubicBezTo>
                  <a:cubicBezTo>
                    <a:pt x="4204" y="5838"/>
                    <a:pt x="3177" y="6399"/>
                    <a:pt x="2196" y="7099"/>
                  </a:cubicBezTo>
                  <a:cubicBezTo>
                    <a:pt x="2616" y="7660"/>
                    <a:pt x="2990" y="8267"/>
                    <a:pt x="3317" y="8780"/>
                  </a:cubicBezTo>
                  <a:cubicBezTo>
                    <a:pt x="4671" y="11069"/>
                    <a:pt x="5091" y="13684"/>
                    <a:pt x="5185" y="16253"/>
                  </a:cubicBezTo>
                  <a:cubicBezTo>
                    <a:pt x="5372" y="18728"/>
                    <a:pt x="5372" y="21250"/>
                    <a:pt x="5138" y="23725"/>
                  </a:cubicBezTo>
                  <a:cubicBezTo>
                    <a:pt x="5045" y="24239"/>
                    <a:pt x="5045" y="24799"/>
                    <a:pt x="4998" y="25313"/>
                  </a:cubicBezTo>
                  <a:cubicBezTo>
                    <a:pt x="4951" y="26294"/>
                    <a:pt x="4905" y="27321"/>
                    <a:pt x="4858" y="28302"/>
                  </a:cubicBezTo>
                  <a:cubicBezTo>
                    <a:pt x="4811" y="29516"/>
                    <a:pt x="4671" y="30684"/>
                    <a:pt x="4671" y="31898"/>
                  </a:cubicBezTo>
                  <a:cubicBezTo>
                    <a:pt x="4671" y="33299"/>
                    <a:pt x="4811" y="34700"/>
                    <a:pt x="4905" y="36101"/>
                  </a:cubicBezTo>
                  <a:cubicBezTo>
                    <a:pt x="5138" y="39137"/>
                    <a:pt x="5839" y="42079"/>
                    <a:pt x="7006" y="44881"/>
                  </a:cubicBezTo>
                  <a:cubicBezTo>
                    <a:pt x="7146" y="45161"/>
                    <a:pt x="7333" y="45441"/>
                    <a:pt x="7520" y="45721"/>
                  </a:cubicBezTo>
                  <a:cubicBezTo>
                    <a:pt x="9528" y="44974"/>
                    <a:pt x="11676" y="44647"/>
                    <a:pt x="13825" y="44694"/>
                  </a:cubicBezTo>
                  <a:cubicBezTo>
                    <a:pt x="15599" y="44647"/>
                    <a:pt x="17421" y="44694"/>
                    <a:pt x="19242" y="44787"/>
                  </a:cubicBezTo>
                  <a:cubicBezTo>
                    <a:pt x="21063" y="44834"/>
                    <a:pt x="22931" y="44787"/>
                    <a:pt x="24799" y="44694"/>
                  </a:cubicBezTo>
                  <a:cubicBezTo>
                    <a:pt x="26341" y="44601"/>
                    <a:pt x="27835" y="44414"/>
                    <a:pt x="29330" y="44040"/>
                  </a:cubicBezTo>
                  <a:cubicBezTo>
                    <a:pt x="31291" y="43526"/>
                    <a:pt x="33206" y="42919"/>
                    <a:pt x="35121" y="42219"/>
                  </a:cubicBezTo>
                  <a:cubicBezTo>
                    <a:pt x="35961" y="41798"/>
                    <a:pt x="36802" y="41331"/>
                    <a:pt x="37549" y="40724"/>
                  </a:cubicBezTo>
                  <a:cubicBezTo>
                    <a:pt x="37222" y="39837"/>
                    <a:pt x="36942" y="39090"/>
                    <a:pt x="36708" y="38343"/>
                  </a:cubicBezTo>
                  <a:cubicBezTo>
                    <a:pt x="36241" y="37175"/>
                    <a:pt x="35961" y="35961"/>
                    <a:pt x="35728" y="34747"/>
                  </a:cubicBezTo>
                  <a:cubicBezTo>
                    <a:pt x="35494" y="33205"/>
                    <a:pt x="35121" y="31618"/>
                    <a:pt x="35027" y="30076"/>
                  </a:cubicBezTo>
                  <a:cubicBezTo>
                    <a:pt x="34887" y="27274"/>
                    <a:pt x="34887" y="24519"/>
                    <a:pt x="34840" y="21764"/>
                  </a:cubicBezTo>
                  <a:cubicBezTo>
                    <a:pt x="34747" y="18635"/>
                    <a:pt x="34607" y="15506"/>
                    <a:pt x="34560" y="12423"/>
                  </a:cubicBezTo>
                  <a:cubicBezTo>
                    <a:pt x="34607" y="11022"/>
                    <a:pt x="34467" y="9668"/>
                    <a:pt x="34140" y="8313"/>
                  </a:cubicBezTo>
                  <a:cubicBezTo>
                    <a:pt x="33626" y="6585"/>
                    <a:pt x="33159" y="4764"/>
                    <a:pt x="32645" y="2989"/>
                  </a:cubicBezTo>
                  <a:cubicBezTo>
                    <a:pt x="32365" y="2242"/>
                    <a:pt x="32038" y="1542"/>
                    <a:pt x="31665" y="841"/>
                  </a:cubicBezTo>
                  <a:close/>
                  <a:moveTo>
                    <a:pt x="5745" y="48757"/>
                  </a:moveTo>
                  <a:cubicBezTo>
                    <a:pt x="6633" y="48430"/>
                    <a:pt x="7567" y="48197"/>
                    <a:pt x="8501" y="48010"/>
                  </a:cubicBezTo>
                  <a:cubicBezTo>
                    <a:pt x="9855" y="47823"/>
                    <a:pt x="11209" y="47730"/>
                    <a:pt x="12610" y="47730"/>
                  </a:cubicBezTo>
                  <a:cubicBezTo>
                    <a:pt x="14152" y="47730"/>
                    <a:pt x="15739" y="47823"/>
                    <a:pt x="17281" y="47870"/>
                  </a:cubicBezTo>
                  <a:cubicBezTo>
                    <a:pt x="19662" y="47870"/>
                    <a:pt x="22044" y="47870"/>
                    <a:pt x="24426" y="47870"/>
                  </a:cubicBezTo>
                  <a:cubicBezTo>
                    <a:pt x="25967" y="47870"/>
                    <a:pt x="27508" y="47683"/>
                    <a:pt x="29003" y="47263"/>
                  </a:cubicBezTo>
                  <a:cubicBezTo>
                    <a:pt x="29563" y="47076"/>
                    <a:pt x="30123" y="46936"/>
                    <a:pt x="30731" y="46842"/>
                  </a:cubicBezTo>
                  <a:cubicBezTo>
                    <a:pt x="31525" y="46749"/>
                    <a:pt x="32272" y="46515"/>
                    <a:pt x="33019" y="46188"/>
                  </a:cubicBezTo>
                  <a:cubicBezTo>
                    <a:pt x="33393" y="46048"/>
                    <a:pt x="33766" y="45862"/>
                    <a:pt x="34093" y="45675"/>
                  </a:cubicBezTo>
                  <a:cubicBezTo>
                    <a:pt x="34794" y="45301"/>
                    <a:pt x="35494" y="44881"/>
                    <a:pt x="36195" y="44507"/>
                  </a:cubicBezTo>
                  <a:cubicBezTo>
                    <a:pt x="36428" y="44320"/>
                    <a:pt x="36662" y="44134"/>
                    <a:pt x="36568" y="43807"/>
                  </a:cubicBezTo>
                  <a:cubicBezTo>
                    <a:pt x="36475" y="43433"/>
                    <a:pt x="36335" y="43013"/>
                    <a:pt x="36241" y="42592"/>
                  </a:cubicBezTo>
                  <a:cubicBezTo>
                    <a:pt x="36055" y="42639"/>
                    <a:pt x="35914" y="42639"/>
                    <a:pt x="35774" y="42686"/>
                  </a:cubicBezTo>
                  <a:cubicBezTo>
                    <a:pt x="34560" y="43246"/>
                    <a:pt x="33346" y="43760"/>
                    <a:pt x="32038" y="44134"/>
                  </a:cubicBezTo>
                  <a:cubicBezTo>
                    <a:pt x="30310" y="44554"/>
                    <a:pt x="28582" y="45254"/>
                    <a:pt x="26761" y="45301"/>
                  </a:cubicBezTo>
                  <a:cubicBezTo>
                    <a:pt x="25173" y="45301"/>
                    <a:pt x="23632" y="45535"/>
                    <a:pt x="22091" y="45581"/>
                  </a:cubicBezTo>
                  <a:cubicBezTo>
                    <a:pt x="20830" y="45581"/>
                    <a:pt x="19616" y="45488"/>
                    <a:pt x="18401" y="45441"/>
                  </a:cubicBezTo>
                  <a:cubicBezTo>
                    <a:pt x="16160" y="45348"/>
                    <a:pt x="13918" y="45348"/>
                    <a:pt x="11723" y="45581"/>
                  </a:cubicBezTo>
                  <a:cubicBezTo>
                    <a:pt x="10415" y="45721"/>
                    <a:pt x="9108" y="46048"/>
                    <a:pt x="7847" y="46469"/>
                  </a:cubicBezTo>
                  <a:cubicBezTo>
                    <a:pt x="7660" y="46562"/>
                    <a:pt x="7426" y="46609"/>
                    <a:pt x="7193" y="46655"/>
                  </a:cubicBezTo>
                  <a:lnTo>
                    <a:pt x="6633" y="45628"/>
                  </a:lnTo>
                  <a:cubicBezTo>
                    <a:pt x="5792" y="43947"/>
                    <a:pt x="5232" y="42125"/>
                    <a:pt x="4905" y="40304"/>
                  </a:cubicBezTo>
                  <a:cubicBezTo>
                    <a:pt x="4671" y="38996"/>
                    <a:pt x="4438" y="37689"/>
                    <a:pt x="4344" y="36428"/>
                  </a:cubicBezTo>
                  <a:cubicBezTo>
                    <a:pt x="4251" y="35120"/>
                    <a:pt x="4204" y="33953"/>
                    <a:pt x="4157" y="32738"/>
                  </a:cubicBezTo>
                  <a:cubicBezTo>
                    <a:pt x="4157" y="31384"/>
                    <a:pt x="4157" y="30076"/>
                    <a:pt x="4251" y="28722"/>
                  </a:cubicBezTo>
                  <a:cubicBezTo>
                    <a:pt x="4251" y="28162"/>
                    <a:pt x="4344" y="27555"/>
                    <a:pt x="4391" y="26994"/>
                  </a:cubicBezTo>
                  <a:cubicBezTo>
                    <a:pt x="4438" y="25873"/>
                    <a:pt x="4484" y="24799"/>
                    <a:pt x="4531" y="23678"/>
                  </a:cubicBezTo>
                  <a:cubicBezTo>
                    <a:pt x="4624" y="22044"/>
                    <a:pt x="4718" y="20409"/>
                    <a:pt x="4765" y="18775"/>
                  </a:cubicBezTo>
                  <a:cubicBezTo>
                    <a:pt x="4718" y="17607"/>
                    <a:pt x="4624" y="16486"/>
                    <a:pt x="4484" y="15319"/>
                  </a:cubicBezTo>
                  <a:cubicBezTo>
                    <a:pt x="4297" y="13637"/>
                    <a:pt x="3924" y="12003"/>
                    <a:pt x="3363" y="10462"/>
                  </a:cubicBezTo>
                  <a:cubicBezTo>
                    <a:pt x="3177" y="9855"/>
                    <a:pt x="2896" y="9294"/>
                    <a:pt x="2523" y="8827"/>
                  </a:cubicBezTo>
                  <a:lnTo>
                    <a:pt x="888" y="9715"/>
                  </a:lnTo>
                  <a:cubicBezTo>
                    <a:pt x="1215" y="10275"/>
                    <a:pt x="1495" y="10835"/>
                    <a:pt x="1729" y="11442"/>
                  </a:cubicBezTo>
                  <a:cubicBezTo>
                    <a:pt x="2056" y="12657"/>
                    <a:pt x="2383" y="13871"/>
                    <a:pt x="2616" y="15085"/>
                  </a:cubicBezTo>
                  <a:cubicBezTo>
                    <a:pt x="3130" y="17841"/>
                    <a:pt x="3223" y="20596"/>
                    <a:pt x="2896" y="23351"/>
                  </a:cubicBezTo>
                  <a:cubicBezTo>
                    <a:pt x="2663" y="25360"/>
                    <a:pt x="2289" y="27368"/>
                    <a:pt x="2103" y="29376"/>
                  </a:cubicBezTo>
                  <a:cubicBezTo>
                    <a:pt x="1962" y="30543"/>
                    <a:pt x="1962" y="31711"/>
                    <a:pt x="2103" y="32878"/>
                  </a:cubicBezTo>
                  <a:cubicBezTo>
                    <a:pt x="2383" y="35494"/>
                    <a:pt x="2710" y="38062"/>
                    <a:pt x="3130" y="40678"/>
                  </a:cubicBezTo>
                  <a:cubicBezTo>
                    <a:pt x="3270" y="41612"/>
                    <a:pt x="3457" y="42592"/>
                    <a:pt x="3737" y="43526"/>
                  </a:cubicBezTo>
                  <a:cubicBezTo>
                    <a:pt x="4017" y="44414"/>
                    <a:pt x="4344" y="45301"/>
                    <a:pt x="4624" y="46188"/>
                  </a:cubicBezTo>
                  <a:cubicBezTo>
                    <a:pt x="4905" y="47076"/>
                    <a:pt x="5278" y="47963"/>
                    <a:pt x="5745" y="48757"/>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8" name="Google Shape;3068;p8"/>
            <p:cNvSpPr/>
            <p:nvPr/>
          </p:nvSpPr>
          <p:spPr>
            <a:xfrm>
              <a:off x="2281836" y="909386"/>
              <a:ext cx="935732" cy="1187888"/>
            </a:xfrm>
            <a:custGeom>
              <a:rect b="b" l="l" r="r" t="t"/>
              <a:pathLst>
                <a:path extrusionOk="0" h="44881" w="35354">
                  <a:moveTo>
                    <a:pt x="29470" y="0"/>
                  </a:moveTo>
                  <a:cubicBezTo>
                    <a:pt x="29843" y="701"/>
                    <a:pt x="30170" y="1401"/>
                    <a:pt x="30450" y="2102"/>
                  </a:cubicBezTo>
                  <a:cubicBezTo>
                    <a:pt x="30964" y="3876"/>
                    <a:pt x="31431" y="5651"/>
                    <a:pt x="31945" y="7426"/>
                  </a:cubicBezTo>
                  <a:cubicBezTo>
                    <a:pt x="32272" y="8780"/>
                    <a:pt x="32412" y="10134"/>
                    <a:pt x="32365" y="11535"/>
                  </a:cubicBezTo>
                  <a:cubicBezTo>
                    <a:pt x="32412" y="14665"/>
                    <a:pt x="32552" y="17794"/>
                    <a:pt x="32645" y="20876"/>
                  </a:cubicBezTo>
                  <a:cubicBezTo>
                    <a:pt x="32692" y="23631"/>
                    <a:pt x="32692" y="26433"/>
                    <a:pt x="32832" y="29189"/>
                  </a:cubicBezTo>
                  <a:cubicBezTo>
                    <a:pt x="32926" y="30777"/>
                    <a:pt x="33299" y="32318"/>
                    <a:pt x="33533" y="33906"/>
                  </a:cubicBezTo>
                  <a:cubicBezTo>
                    <a:pt x="33766" y="35073"/>
                    <a:pt x="34046" y="36287"/>
                    <a:pt x="34513" y="37455"/>
                  </a:cubicBezTo>
                  <a:cubicBezTo>
                    <a:pt x="34747" y="38202"/>
                    <a:pt x="35027" y="38949"/>
                    <a:pt x="35354" y="39837"/>
                  </a:cubicBezTo>
                  <a:cubicBezTo>
                    <a:pt x="34607" y="40444"/>
                    <a:pt x="33766" y="40911"/>
                    <a:pt x="32926" y="41331"/>
                  </a:cubicBezTo>
                  <a:cubicBezTo>
                    <a:pt x="31011" y="42032"/>
                    <a:pt x="29096" y="42639"/>
                    <a:pt x="27135" y="43152"/>
                  </a:cubicBezTo>
                  <a:cubicBezTo>
                    <a:pt x="25640" y="43526"/>
                    <a:pt x="24146" y="43760"/>
                    <a:pt x="22604" y="43806"/>
                  </a:cubicBezTo>
                  <a:cubicBezTo>
                    <a:pt x="20736" y="43900"/>
                    <a:pt x="18915" y="43946"/>
                    <a:pt x="17047" y="43900"/>
                  </a:cubicBezTo>
                  <a:cubicBezTo>
                    <a:pt x="15226" y="43806"/>
                    <a:pt x="13404" y="43760"/>
                    <a:pt x="11630" y="43806"/>
                  </a:cubicBezTo>
                  <a:cubicBezTo>
                    <a:pt x="9481" y="43760"/>
                    <a:pt x="7333" y="44133"/>
                    <a:pt x="5325" y="44880"/>
                  </a:cubicBezTo>
                  <a:cubicBezTo>
                    <a:pt x="5138" y="44600"/>
                    <a:pt x="4951" y="44320"/>
                    <a:pt x="4811" y="44040"/>
                  </a:cubicBezTo>
                  <a:cubicBezTo>
                    <a:pt x="3644" y="41238"/>
                    <a:pt x="2943" y="38296"/>
                    <a:pt x="2710" y="35260"/>
                  </a:cubicBezTo>
                  <a:cubicBezTo>
                    <a:pt x="2616" y="33859"/>
                    <a:pt x="2523" y="32458"/>
                    <a:pt x="2476" y="31057"/>
                  </a:cubicBezTo>
                  <a:cubicBezTo>
                    <a:pt x="2476" y="29889"/>
                    <a:pt x="2616" y="28675"/>
                    <a:pt x="2663" y="27461"/>
                  </a:cubicBezTo>
                  <a:cubicBezTo>
                    <a:pt x="2710" y="26480"/>
                    <a:pt x="2756" y="25453"/>
                    <a:pt x="2803" y="24472"/>
                  </a:cubicBezTo>
                  <a:cubicBezTo>
                    <a:pt x="2803" y="23958"/>
                    <a:pt x="2896" y="23398"/>
                    <a:pt x="2943" y="22884"/>
                  </a:cubicBezTo>
                  <a:cubicBezTo>
                    <a:pt x="3177" y="20409"/>
                    <a:pt x="3177" y="17887"/>
                    <a:pt x="2990" y="15412"/>
                  </a:cubicBezTo>
                  <a:cubicBezTo>
                    <a:pt x="2850" y="12843"/>
                    <a:pt x="2476" y="10275"/>
                    <a:pt x="1122" y="7986"/>
                  </a:cubicBezTo>
                  <a:cubicBezTo>
                    <a:pt x="795" y="7426"/>
                    <a:pt x="421" y="6865"/>
                    <a:pt x="1" y="6258"/>
                  </a:cubicBezTo>
                  <a:cubicBezTo>
                    <a:pt x="982" y="5558"/>
                    <a:pt x="2009" y="4997"/>
                    <a:pt x="3130" y="4577"/>
                  </a:cubicBezTo>
                  <a:cubicBezTo>
                    <a:pt x="3550" y="4390"/>
                    <a:pt x="3971" y="4250"/>
                    <a:pt x="4391" y="4110"/>
                  </a:cubicBezTo>
                  <a:cubicBezTo>
                    <a:pt x="4998" y="3923"/>
                    <a:pt x="5512" y="3783"/>
                    <a:pt x="6072" y="3596"/>
                  </a:cubicBezTo>
                  <a:cubicBezTo>
                    <a:pt x="6679" y="3456"/>
                    <a:pt x="7286" y="3223"/>
                    <a:pt x="7893" y="3083"/>
                  </a:cubicBezTo>
                  <a:cubicBezTo>
                    <a:pt x="10229" y="2522"/>
                    <a:pt x="12610" y="2148"/>
                    <a:pt x="14945" y="1915"/>
                  </a:cubicBezTo>
                  <a:cubicBezTo>
                    <a:pt x="16206" y="1822"/>
                    <a:pt x="17421" y="1635"/>
                    <a:pt x="18635" y="1495"/>
                  </a:cubicBezTo>
                  <a:cubicBezTo>
                    <a:pt x="19709" y="1401"/>
                    <a:pt x="20830" y="1355"/>
                    <a:pt x="21904" y="1261"/>
                  </a:cubicBezTo>
                  <a:cubicBezTo>
                    <a:pt x="22324" y="1214"/>
                    <a:pt x="22791" y="1168"/>
                    <a:pt x="23212" y="1121"/>
                  </a:cubicBezTo>
                  <a:cubicBezTo>
                    <a:pt x="25266" y="794"/>
                    <a:pt x="27321" y="654"/>
                    <a:pt x="29470" y="0"/>
                  </a:cubicBezTo>
                  <a:close/>
                  <a:moveTo>
                    <a:pt x="4017" y="7659"/>
                  </a:moveTo>
                  <a:cubicBezTo>
                    <a:pt x="4017" y="7753"/>
                    <a:pt x="4017" y="7846"/>
                    <a:pt x="4017" y="7939"/>
                  </a:cubicBezTo>
                  <a:cubicBezTo>
                    <a:pt x="4064" y="8173"/>
                    <a:pt x="4157" y="8406"/>
                    <a:pt x="4251" y="8593"/>
                  </a:cubicBezTo>
                  <a:cubicBezTo>
                    <a:pt x="5091" y="10648"/>
                    <a:pt x="5512" y="12890"/>
                    <a:pt x="5558" y="15132"/>
                  </a:cubicBezTo>
                  <a:cubicBezTo>
                    <a:pt x="5558" y="15458"/>
                    <a:pt x="5699" y="15832"/>
                    <a:pt x="6025" y="16066"/>
                  </a:cubicBezTo>
                  <a:cubicBezTo>
                    <a:pt x="6119" y="16066"/>
                    <a:pt x="6259" y="16019"/>
                    <a:pt x="6352" y="15972"/>
                  </a:cubicBezTo>
                  <a:cubicBezTo>
                    <a:pt x="8781" y="15365"/>
                    <a:pt x="11256" y="14898"/>
                    <a:pt x="13731" y="14618"/>
                  </a:cubicBezTo>
                  <a:cubicBezTo>
                    <a:pt x="14619" y="14478"/>
                    <a:pt x="15459" y="14338"/>
                    <a:pt x="16346" y="14151"/>
                  </a:cubicBezTo>
                  <a:cubicBezTo>
                    <a:pt x="17000" y="14057"/>
                    <a:pt x="17701" y="13917"/>
                    <a:pt x="18355" y="13777"/>
                  </a:cubicBezTo>
                  <a:cubicBezTo>
                    <a:pt x="20363" y="13450"/>
                    <a:pt x="22371" y="13170"/>
                    <a:pt x="24332" y="12750"/>
                  </a:cubicBezTo>
                  <a:cubicBezTo>
                    <a:pt x="26060" y="12376"/>
                    <a:pt x="27835" y="11862"/>
                    <a:pt x="29610" y="11442"/>
                  </a:cubicBezTo>
                  <a:cubicBezTo>
                    <a:pt x="29983" y="11349"/>
                    <a:pt x="30123" y="11115"/>
                    <a:pt x="30123" y="10788"/>
                  </a:cubicBezTo>
                  <a:cubicBezTo>
                    <a:pt x="30123" y="10275"/>
                    <a:pt x="30077" y="9714"/>
                    <a:pt x="30030" y="9200"/>
                  </a:cubicBezTo>
                  <a:cubicBezTo>
                    <a:pt x="29890" y="7379"/>
                    <a:pt x="29376" y="5558"/>
                    <a:pt x="28582" y="3923"/>
                  </a:cubicBezTo>
                  <a:cubicBezTo>
                    <a:pt x="28395" y="3596"/>
                    <a:pt x="28209" y="3269"/>
                    <a:pt x="27975" y="2989"/>
                  </a:cubicBezTo>
                  <a:cubicBezTo>
                    <a:pt x="27321" y="3129"/>
                    <a:pt x="26761" y="3316"/>
                    <a:pt x="26200" y="3409"/>
                  </a:cubicBezTo>
                  <a:cubicBezTo>
                    <a:pt x="23959" y="3783"/>
                    <a:pt x="21764" y="4110"/>
                    <a:pt x="19522" y="4437"/>
                  </a:cubicBezTo>
                  <a:cubicBezTo>
                    <a:pt x="17280" y="4764"/>
                    <a:pt x="15039" y="5091"/>
                    <a:pt x="12797" y="5371"/>
                  </a:cubicBezTo>
                  <a:cubicBezTo>
                    <a:pt x="10696" y="5651"/>
                    <a:pt x="8641" y="6071"/>
                    <a:pt x="6633" y="6725"/>
                  </a:cubicBezTo>
                  <a:cubicBezTo>
                    <a:pt x="5792" y="7005"/>
                    <a:pt x="4858" y="7332"/>
                    <a:pt x="4017" y="7659"/>
                  </a:cubicBezTo>
                  <a:close/>
                  <a:moveTo>
                    <a:pt x="30310" y="25779"/>
                  </a:moveTo>
                  <a:cubicBezTo>
                    <a:pt x="29937" y="25359"/>
                    <a:pt x="29563" y="25546"/>
                    <a:pt x="29143" y="25593"/>
                  </a:cubicBezTo>
                  <a:cubicBezTo>
                    <a:pt x="26901" y="25966"/>
                    <a:pt x="24706" y="26387"/>
                    <a:pt x="22464" y="26760"/>
                  </a:cubicBezTo>
                  <a:cubicBezTo>
                    <a:pt x="20269" y="27134"/>
                    <a:pt x="18028" y="27414"/>
                    <a:pt x="15786" y="27741"/>
                  </a:cubicBezTo>
                  <a:cubicBezTo>
                    <a:pt x="14385" y="27928"/>
                    <a:pt x="12984" y="28115"/>
                    <a:pt x="11583" y="28301"/>
                  </a:cubicBezTo>
                  <a:lnTo>
                    <a:pt x="6726" y="28862"/>
                  </a:lnTo>
                  <a:cubicBezTo>
                    <a:pt x="6492" y="28862"/>
                    <a:pt x="6259" y="28955"/>
                    <a:pt x="6025" y="29049"/>
                  </a:cubicBezTo>
                  <a:cubicBezTo>
                    <a:pt x="5885" y="29095"/>
                    <a:pt x="5699" y="29282"/>
                    <a:pt x="5699" y="29422"/>
                  </a:cubicBezTo>
                  <a:cubicBezTo>
                    <a:pt x="5699" y="29562"/>
                    <a:pt x="5885" y="29749"/>
                    <a:pt x="6025" y="29843"/>
                  </a:cubicBezTo>
                  <a:cubicBezTo>
                    <a:pt x="6166" y="29936"/>
                    <a:pt x="6352" y="29936"/>
                    <a:pt x="6492" y="29889"/>
                  </a:cubicBezTo>
                  <a:lnTo>
                    <a:pt x="11303" y="29235"/>
                  </a:lnTo>
                  <a:cubicBezTo>
                    <a:pt x="12797" y="29049"/>
                    <a:pt x="14292" y="28815"/>
                    <a:pt x="15786" y="28675"/>
                  </a:cubicBezTo>
                  <a:cubicBezTo>
                    <a:pt x="17280" y="28535"/>
                    <a:pt x="18682" y="28348"/>
                    <a:pt x="20083" y="28068"/>
                  </a:cubicBezTo>
                  <a:cubicBezTo>
                    <a:pt x="21017" y="27881"/>
                    <a:pt x="21951" y="27834"/>
                    <a:pt x="22885" y="27648"/>
                  </a:cubicBezTo>
                  <a:cubicBezTo>
                    <a:pt x="24239" y="27414"/>
                    <a:pt x="25547" y="27181"/>
                    <a:pt x="26901" y="26947"/>
                  </a:cubicBezTo>
                  <a:cubicBezTo>
                    <a:pt x="27742" y="26760"/>
                    <a:pt x="28582" y="26667"/>
                    <a:pt x="29376" y="26527"/>
                  </a:cubicBezTo>
                  <a:cubicBezTo>
                    <a:pt x="29797" y="26480"/>
                    <a:pt x="30170" y="26200"/>
                    <a:pt x="30310" y="25779"/>
                  </a:cubicBezTo>
                  <a:close/>
                  <a:moveTo>
                    <a:pt x="23725" y="24612"/>
                  </a:moveTo>
                  <a:cubicBezTo>
                    <a:pt x="23679" y="24659"/>
                    <a:pt x="23679" y="24659"/>
                    <a:pt x="23725" y="24705"/>
                  </a:cubicBezTo>
                  <a:cubicBezTo>
                    <a:pt x="23912" y="24705"/>
                    <a:pt x="24146" y="24659"/>
                    <a:pt x="24379" y="24659"/>
                  </a:cubicBezTo>
                  <a:lnTo>
                    <a:pt x="28676" y="23865"/>
                  </a:lnTo>
                  <a:cubicBezTo>
                    <a:pt x="29189" y="23771"/>
                    <a:pt x="29656" y="23631"/>
                    <a:pt x="30123" y="23538"/>
                  </a:cubicBezTo>
                  <a:cubicBezTo>
                    <a:pt x="30404" y="23491"/>
                    <a:pt x="30450" y="23258"/>
                    <a:pt x="30404" y="23024"/>
                  </a:cubicBezTo>
                  <a:cubicBezTo>
                    <a:pt x="30404" y="22791"/>
                    <a:pt x="30170" y="22650"/>
                    <a:pt x="29983" y="22697"/>
                  </a:cubicBezTo>
                  <a:lnTo>
                    <a:pt x="29143" y="22837"/>
                  </a:lnTo>
                  <a:cubicBezTo>
                    <a:pt x="27695" y="23117"/>
                    <a:pt x="26200" y="23398"/>
                    <a:pt x="24753" y="23678"/>
                  </a:cubicBezTo>
                  <a:cubicBezTo>
                    <a:pt x="23445" y="23911"/>
                    <a:pt x="22137" y="24052"/>
                    <a:pt x="20830" y="24285"/>
                  </a:cubicBezTo>
                  <a:cubicBezTo>
                    <a:pt x="19522" y="24472"/>
                    <a:pt x="18355" y="24659"/>
                    <a:pt x="17094" y="24845"/>
                  </a:cubicBezTo>
                  <a:cubicBezTo>
                    <a:pt x="16487" y="24939"/>
                    <a:pt x="15833" y="25032"/>
                    <a:pt x="15179" y="25079"/>
                  </a:cubicBezTo>
                  <a:cubicBezTo>
                    <a:pt x="14151" y="25172"/>
                    <a:pt x="13171" y="25266"/>
                    <a:pt x="12143" y="25359"/>
                  </a:cubicBezTo>
                  <a:cubicBezTo>
                    <a:pt x="10882" y="25499"/>
                    <a:pt x="9575" y="25686"/>
                    <a:pt x="8314" y="25826"/>
                  </a:cubicBezTo>
                  <a:cubicBezTo>
                    <a:pt x="7753" y="25920"/>
                    <a:pt x="7100" y="25920"/>
                    <a:pt x="6492" y="25966"/>
                  </a:cubicBezTo>
                  <a:cubicBezTo>
                    <a:pt x="6306" y="26013"/>
                    <a:pt x="6166" y="26153"/>
                    <a:pt x="6072" y="26340"/>
                  </a:cubicBezTo>
                  <a:cubicBezTo>
                    <a:pt x="6119" y="26527"/>
                    <a:pt x="6212" y="26714"/>
                    <a:pt x="6352" y="26807"/>
                  </a:cubicBezTo>
                  <a:cubicBezTo>
                    <a:pt x="6539" y="26900"/>
                    <a:pt x="6726" y="26947"/>
                    <a:pt x="6866" y="26900"/>
                  </a:cubicBezTo>
                  <a:cubicBezTo>
                    <a:pt x="8127" y="26807"/>
                    <a:pt x="9341" y="26760"/>
                    <a:pt x="10555" y="26620"/>
                  </a:cubicBezTo>
                  <a:cubicBezTo>
                    <a:pt x="12050" y="26433"/>
                    <a:pt x="13544" y="26200"/>
                    <a:pt x="15039" y="25966"/>
                  </a:cubicBezTo>
                  <a:cubicBezTo>
                    <a:pt x="16860" y="25733"/>
                    <a:pt x="18682" y="25499"/>
                    <a:pt x="20503" y="25219"/>
                  </a:cubicBezTo>
                  <a:cubicBezTo>
                    <a:pt x="21577" y="25032"/>
                    <a:pt x="22651" y="24799"/>
                    <a:pt x="23725" y="24612"/>
                  </a:cubicBezTo>
                  <a:close/>
                  <a:moveTo>
                    <a:pt x="7567" y="23958"/>
                  </a:moveTo>
                  <a:lnTo>
                    <a:pt x="7567" y="23958"/>
                  </a:lnTo>
                  <a:cubicBezTo>
                    <a:pt x="7940" y="23958"/>
                    <a:pt x="8267" y="23911"/>
                    <a:pt x="8594" y="23865"/>
                  </a:cubicBezTo>
                  <a:cubicBezTo>
                    <a:pt x="10509" y="23538"/>
                    <a:pt x="12424" y="23398"/>
                    <a:pt x="14338" y="23024"/>
                  </a:cubicBezTo>
                  <a:cubicBezTo>
                    <a:pt x="16907" y="22557"/>
                    <a:pt x="19522" y="22277"/>
                    <a:pt x="22091" y="21857"/>
                  </a:cubicBezTo>
                  <a:cubicBezTo>
                    <a:pt x="22978" y="21763"/>
                    <a:pt x="23865" y="21576"/>
                    <a:pt x="24753" y="21436"/>
                  </a:cubicBezTo>
                  <a:cubicBezTo>
                    <a:pt x="25920" y="21249"/>
                    <a:pt x="27088" y="21063"/>
                    <a:pt x="28302" y="20829"/>
                  </a:cubicBezTo>
                  <a:cubicBezTo>
                    <a:pt x="28956" y="20736"/>
                    <a:pt x="29610" y="20549"/>
                    <a:pt x="30310" y="20362"/>
                  </a:cubicBezTo>
                  <a:cubicBezTo>
                    <a:pt x="30544" y="20315"/>
                    <a:pt x="30731" y="20035"/>
                    <a:pt x="30637" y="19802"/>
                  </a:cubicBezTo>
                  <a:cubicBezTo>
                    <a:pt x="30590" y="19521"/>
                    <a:pt x="30357" y="19475"/>
                    <a:pt x="30077" y="19568"/>
                  </a:cubicBezTo>
                  <a:cubicBezTo>
                    <a:pt x="28956" y="19802"/>
                    <a:pt x="27835" y="20035"/>
                    <a:pt x="26714" y="20269"/>
                  </a:cubicBezTo>
                  <a:cubicBezTo>
                    <a:pt x="25033" y="20549"/>
                    <a:pt x="23305" y="20829"/>
                    <a:pt x="21577" y="21109"/>
                  </a:cubicBezTo>
                  <a:cubicBezTo>
                    <a:pt x="20877" y="21249"/>
                    <a:pt x="20129" y="21390"/>
                    <a:pt x="19382" y="21483"/>
                  </a:cubicBezTo>
                  <a:cubicBezTo>
                    <a:pt x="17934" y="21670"/>
                    <a:pt x="16487" y="21763"/>
                    <a:pt x="15039" y="21997"/>
                  </a:cubicBezTo>
                  <a:cubicBezTo>
                    <a:pt x="12564" y="22417"/>
                    <a:pt x="10088" y="22697"/>
                    <a:pt x="7567" y="22884"/>
                  </a:cubicBezTo>
                  <a:cubicBezTo>
                    <a:pt x="7286" y="22884"/>
                    <a:pt x="6959" y="22931"/>
                    <a:pt x="6679" y="23024"/>
                  </a:cubicBezTo>
                  <a:cubicBezTo>
                    <a:pt x="6492" y="23071"/>
                    <a:pt x="6352" y="23211"/>
                    <a:pt x="6306" y="23398"/>
                  </a:cubicBezTo>
                  <a:cubicBezTo>
                    <a:pt x="6259" y="23631"/>
                    <a:pt x="6399" y="23865"/>
                    <a:pt x="6679" y="23911"/>
                  </a:cubicBezTo>
                  <a:cubicBezTo>
                    <a:pt x="6959" y="23911"/>
                    <a:pt x="7286" y="23958"/>
                    <a:pt x="7567" y="23958"/>
                  </a:cubicBezTo>
                  <a:close/>
                  <a:moveTo>
                    <a:pt x="30684" y="16486"/>
                  </a:moveTo>
                  <a:cubicBezTo>
                    <a:pt x="29703" y="16673"/>
                    <a:pt x="28909" y="16859"/>
                    <a:pt x="28069" y="17000"/>
                  </a:cubicBezTo>
                  <a:cubicBezTo>
                    <a:pt x="26481" y="17233"/>
                    <a:pt x="24893" y="17420"/>
                    <a:pt x="23305" y="17700"/>
                  </a:cubicBezTo>
                  <a:cubicBezTo>
                    <a:pt x="21110" y="18027"/>
                    <a:pt x="18915" y="18494"/>
                    <a:pt x="16673" y="18868"/>
                  </a:cubicBezTo>
                  <a:cubicBezTo>
                    <a:pt x="14478" y="19195"/>
                    <a:pt x="12283" y="19615"/>
                    <a:pt x="10088" y="19942"/>
                  </a:cubicBezTo>
                  <a:cubicBezTo>
                    <a:pt x="9108" y="20082"/>
                    <a:pt x="8127" y="20175"/>
                    <a:pt x="7100" y="20269"/>
                  </a:cubicBezTo>
                  <a:cubicBezTo>
                    <a:pt x="6819" y="20222"/>
                    <a:pt x="6492" y="20362"/>
                    <a:pt x="6352" y="20642"/>
                  </a:cubicBezTo>
                  <a:cubicBezTo>
                    <a:pt x="6586" y="21203"/>
                    <a:pt x="6726" y="21296"/>
                    <a:pt x="7286" y="21203"/>
                  </a:cubicBezTo>
                  <a:cubicBezTo>
                    <a:pt x="9061" y="20969"/>
                    <a:pt x="10836" y="20782"/>
                    <a:pt x="12610" y="20409"/>
                  </a:cubicBezTo>
                  <a:cubicBezTo>
                    <a:pt x="15553" y="19848"/>
                    <a:pt x="18448" y="19428"/>
                    <a:pt x="21390" y="18961"/>
                  </a:cubicBezTo>
                  <a:cubicBezTo>
                    <a:pt x="22791" y="18728"/>
                    <a:pt x="24239" y="18447"/>
                    <a:pt x="25687" y="18214"/>
                  </a:cubicBezTo>
                  <a:cubicBezTo>
                    <a:pt x="27321" y="17980"/>
                    <a:pt x="28956" y="17700"/>
                    <a:pt x="30637" y="17467"/>
                  </a:cubicBezTo>
                  <a:close/>
                  <a:moveTo>
                    <a:pt x="7707" y="18541"/>
                  </a:moveTo>
                  <a:lnTo>
                    <a:pt x="7707" y="18494"/>
                  </a:lnTo>
                  <a:cubicBezTo>
                    <a:pt x="8034" y="18541"/>
                    <a:pt x="8314" y="18541"/>
                    <a:pt x="8641" y="18494"/>
                  </a:cubicBezTo>
                  <a:cubicBezTo>
                    <a:pt x="10649" y="18214"/>
                    <a:pt x="12610" y="17934"/>
                    <a:pt x="14619" y="17560"/>
                  </a:cubicBezTo>
                  <a:cubicBezTo>
                    <a:pt x="15833" y="17420"/>
                    <a:pt x="17094" y="17186"/>
                    <a:pt x="18308" y="16813"/>
                  </a:cubicBezTo>
                  <a:cubicBezTo>
                    <a:pt x="18495" y="16766"/>
                    <a:pt x="18682" y="16719"/>
                    <a:pt x="18868" y="16719"/>
                  </a:cubicBezTo>
                  <a:cubicBezTo>
                    <a:pt x="20456" y="16486"/>
                    <a:pt x="22044" y="16299"/>
                    <a:pt x="23632" y="16066"/>
                  </a:cubicBezTo>
                  <a:cubicBezTo>
                    <a:pt x="25080" y="15832"/>
                    <a:pt x="26574" y="15552"/>
                    <a:pt x="28022" y="15318"/>
                  </a:cubicBezTo>
                  <a:cubicBezTo>
                    <a:pt x="28629" y="15178"/>
                    <a:pt x="29283" y="15085"/>
                    <a:pt x="29890" y="14945"/>
                  </a:cubicBezTo>
                  <a:cubicBezTo>
                    <a:pt x="30170" y="14898"/>
                    <a:pt x="30357" y="14758"/>
                    <a:pt x="30310" y="14431"/>
                  </a:cubicBezTo>
                  <a:cubicBezTo>
                    <a:pt x="30217" y="14104"/>
                    <a:pt x="29983" y="14057"/>
                    <a:pt x="29703" y="14104"/>
                  </a:cubicBezTo>
                  <a:cubicBezTo>
                    <a:pt x="29236" y="14197"/>
                    <a:pt x="28816" y="14291"/>
                    <a:pt x="28349" y="14338"/>
                  </a:cubicBezTo>
                  <a:cubicBezTo>
                    <a:pt x="26294" y="14711"/>
                    <a:pt x="24286" y="15085"/>
                    <a:pt x="22231" y="15458"/>
                  </a:cubicBezTo>
                  <a:cubicBezTo>
                    <a:pt x="20410" y="15832"/>
                    <a:pt x="18495" y="15879"/>
                    <a:pt x="16627" y="16392"/>
                  </a:cubicBezTo>
                  <a:cubicBezTo>
                    <a:pt x="14899" y="16766"/>
                    <a:pt x="13124" y="17046"/>
                    <a:pt x="11349" y="17186"/>
                  </a:cubicBezTo>
                  <a:cubicBezTo>
                    <a:pt x="9808" y="17420"/>
                    <a:pt x="8314" y="17560"/>
                    <a:pt x="6773" y="17794"/>
                  </a:cubicBezTo>
                  <a:cubicBezTo>
                    <a:pt x="6539" y="17794"/>
                    <a:pt x="6259" y="17794"/>
                    <a:pt x="6259" y="18120"/>
                  </a:cubicBezTo>
                  <a:cubicBezTo>
                    <a:pt x="6259" y="18447"/>
                    <a:pt x="6492" y="18587"/>
                    <a:pt x="6773" y="18587"/>
                  </a:cubicBezTo>
                  <a:cubicBezTo>
                    <a:pt x="7053" y="18587"/>
                    <a:pt x="7426" y="18541"/>
                    <a:pt x="7707" y="18541"/>
                  </a:cubicBezTo>
                  <a:close/>
                  <a:moveTo>
                    <a:pt x="16487" y="41051"/>
                  </a:moveTo>
                  <a:cubicBezTo>
                    <a:pt x="16393" y="40771"/>
                    <a:pt x="16393" y="40584"/>
                    <a:pt x="16346" y="40397"/>
                  </a:cubicBezTo>
                  <a:cubicBezTo>
                    <a:pt x="16206" y="39697"/>
                    <a:pt x="16020" y="39043"/>
                    <a:pt x="15973" y="38342"/>
                  </a:cubicBezTo>
                  <a:cubicBezTo>
                    <a:pt x="15786" y="37315"/>
                    <a:pt x="15739" y="36287"/>
                    <a:pt x="15599" y="35213"/>
                  </a:cubicBezTo>
                  <a:cubicBezTo>
                    <a:pt x="15366" y="34092"/>
                    <a:pt x="15319" y="32878"/>
                    <a:pt x="15506" y="31711"/>
                  </a:cubicBezTo>
                  <a:cubicBezTo>
                    <a:pt x="15553" y="31337"/>
                    <a:pt x="15553" y="30917"/>
                    <a:pt x="15506" y="30496"/>
                  </a:cubicBezTo>
                  <a:cubicBezTo>
                    <a:pt x="15226" y="30450"/>
                    <a:pt x="14992" y="30450"/>
                    <a:pt x="14759" y="30496"/>
                  </a:cubicBezTo>
                  <a:cubicBezTo>
                    <a:pt x="13171" y="30730"/>
                    <a:pt x="11630" y="31010"/>
                    <a:pt x="10088" y="31290"/>
                  </a:cubicBezTo>
                  <a:cubicBezTo>
                    <a:pt x="8734" y="31570"/>
                    <a:pt x="7380" y="31851"/>
                    <a:pt x="6025" y="32084"/>
                  </a:cubicBezTo>
                  <a:cubicBezTo>
                    <a:pt x="5699" y="32131"/>
                    <a:pt x="5512" y="32271"/>
                    <a:pt x="5512" y="32645"/>
                  </a:cubicBezTo>
                  <a:cubicBezTo>
                    <a:pt x="5418" y="33719"/>
                    <a:pt x="5325" y="34840"/>
                    <a:pt x="5278" y="35914"/>
                  </a:cubicBezTo>
                  <a:cubicBezTo>
                    <a:pt x="5278" y="37502"/>
                    <a:pt x="5512" y="39089"/>
                    <a:pt x="5932" y="40584"/>
                  </a:cubicBezTo>
                  <a:cubicBezTo>
                    <a:pt x="6072" y="41144"/>
                    <a:pt x="6259" y="41658"/>
                    <a:pt x="6446" y="42172"/>
                  </a:cubicBezTo>
                  <a:cubicBezTo>
                    <a:pt x="6586" y="42452"/>
                    <a:pt x="6773" y="42592"/>
                    <a:pt x="7146" y="42499"/>
                  </a:cubicBezTo>
                  <a:cubicBezTo>
                    <a:pt x="9248" y="41938"/>
                    <a:pt x="11396" y="41565"/>
                    <a:pt x="13591" y="41331"/>
                  </a:cubicBezTo>
                  <a:cubicBezTo>
                    <a:pt x="14525" y="41191"/>
                    <a:pt x="15459" y="41144"/>
                    <a:pt x="16487" y="41051"/>
                  </a:cubicBezTo>
                  <a:close/>
                  <a:moveTo>
                    <a:pt x="19195" y="41565"/>
                  </a:moveTo>
                  <a:cubicBezTo>
                    <a:pt x="20503" y="41425"/>
                    <a:pt x="21857" y="41238"/>
                    <a:pt x="23165" y="41098"/>
                  </a:cubicBezTo>
                  <a:cubicBezTo>
                    <a:pt x="24239" y="40957"/>
                    <a:pt x="25266" y="40771"/>
                    <a:pt x="26341" y="40631"/>
                  </a:cubicBezTo>
                  <a:cubicBezTo>
                    <a:pt x="27041" y="40490"/>
                    <a:pt x="27695" y="40397"/>
                    <a:pt x="28395" y="40210"/>
                  </a:cubicBezTo>
                  <a:cubicBezTo>
                    <a:pt x="29330" y="39977"/>
                    <a:pt x="30310" y="39697"/>
                    <a:pt x="31244" y="39463"/>
                  </a:cubicBezTo>
                  <a:cubicBezTo>
                    <a:pt x="31524" y="39370"/>
                    <a:pt x="31805" y="39323"/>
                    <a:pt x="32085" y="39276"/>
                  </a:cubicBezTo>
                  <a:cubicBezTo>
                    <a:pt x="32365" y="39230"/>
                    <a:pt x="32552" y="38903"/>
                    <a:pt x="32459" y="38622"/>
                  </a:cubicBezTo>
                  <a:cubicBezTo>
                    <a:pt x="32412" y="38296"/>
                    <a:pt x="32178" y="38202"/>
                    <a:pt x="31851" y="38296"/>
                  </a:cubicBezTo>
                  <a:lnTo>
                    <a:pt x="30871" y="38529"/>
                  </a:lnTo>
                  <a:cubicBezTo>
                    <a:pt x="29283" y="38903"/>
                    <a:pt x="27695" y="39370"/>
                    <a:pt x="26107" y="39650"/>
                  </a:cubicBezTo>
                  <a:cubicBezTo>
                    <a:pt x="24006" y="39977"/>
                    <a:pt x="21904" y="40164"/>
                    <a:pt x="19802" y="40397"/>
                  </a:cubicBezTo>
                  <a:cubicBezTo>
                    <a:pt x="19429" y="40444"/>
                    <a:pt x="19102" y="40537"/>
                    <a:pt x="18775" y="40584"/>
                  </a:cubicBezTo>
                  <a:cubicBezTo>
                    <a:pt x="18448" y="40631"/>
                    <a:pt x="18308" y="40724"/>
                    <a:pt x="18308" y="41051"/>
                  </a:cubicBezTo>
                  <a:cubicBezTo>
                    <a:pt x="18308" y="41378"/>
                    <a:pt x="18495" y="41471"/>
                    <a:pt x="18775" y="41518"/>
                  </a:cubicBezTo>
                  <a:cubicBezTo>
                    <a:pt x="18915" y="41565"/>
                    <a:pt x="19055" y="41565"/>
                    <a:pt x="19242" y="41565"/>
                  </a:cubicBezTo>
                  <a:close/>
                  <a:moveTo>
                    <a:pt x="31571" y="35447"/>
                  </a:moveTo>
                  <a:cubicBezTo>
                    <a:pt x="31431" y="35400"/>
                    <a:pt x="31244" y="35400"/>
                    <a:pt x="31104" y="35447"/>
                  </a:cubicBezTo>
                  <a:lnTo>
                    <a:pt x="28162" y="36007"/>
                  </a:lnTo>
                  <a:cubicBezTo>
                    <a:pt x="25547" y="36521"/>
                    <a:pt x="22931" y="36894"/>
                    <a:pt x="20316" y="37081"/>
                  </a:cubicBezTo>
                  <a:cubicBezTo>
                    <a:pt x="19569" y="37128"/>
                    <a:pt x="18822" y="37221"/>
                    <a:pt x="18121" y="37361"/>
                  </a:cubicBezTo>
                  <a:cubicBezTo>
                    <a:pt x="17888" y="37455"/>
                    <a:pt x="17701" y="37595"/>
                    <a:pt x="17607" y="37828"/>
                  </a:cubicBezTo>
                  <a:cubicBezTo>
                    <a:pt x="17561" y="37922"/>
                    <a:pt x="17794" y="38202"/>
                    <a:pt x="17981" y="38296"/>
                  </a:cubicBezTo>
                  <a:cubicBezTo>
                    <a:pt x="18215" y="38342"/>
                    <a:pt x="18448" y="38342"/>
                    <a:pt x="18635" y="38342"/>
                  </a:cubicBezTo>
                  <a:cubicBezTo>
                    <a:pt x="19802" y="38202"/>
                    <a:pt x="20970" y="38062"/>
                    <a:pt x="22091" y="37969"/>
                  </a:cubicBezTo>
                  <a:cubicBezTo>
                    <a:pt x="23258" y="37828"/>
                    <a:pt x="24379" y="37735"/>
                    <a:pt x="25500" y="37548"/>
                  </a:cubicBezTo>
                  <a:cubicBezTo>
                    <a:pt x="26434" y="37408"/>
                    <a:pt x="27321" y="37175"/>
                    <a:pt x="28209" y="36988"/>
                  </a:cubicBezTo>
                  <a:cubicBezTo>
                    <a:pt x="29096" y="36848"/>
                    <a:pt x="30123" y="36661"/>
                    <a:pt x="31104" y="36474"/>
                  </a:cubicBezTo>
                  <a:cubicBezTo>
                    <a:pt x="31758" y="36334"/>
                    <a:pt x="31805" y="36194"/>
                    <a:pt x="31571" y="35447"/>
                  </a:cubicBezTo>
                  <a:close/>
                  <a:moveTo>
                    <a:pt x="17794" y="35120"/>
                  </a:moveTo>
                  <a:lnTo>
                    <a:pt x="18962" y="34980"/>
                  </a:lnTo>
                  <a:cubicBezTo>
                    <a:pt x="20129" y="34840"/>
                    <a:pt x="21297" y="34746"/>
                    <a:pt x="22464" y="34606"/>
                  </a:cubicBezTo>
                  <a:cubicBezTo>
                    <a:pt x="24146" y="34326"/>
                    <a:pt x="25874" y="34046"/>
                    <a:pt x="27555" y="33765"/>
                  </a:cubicBezTo>
                  <a:cubicBezTo>
                    <a:pt x="28395" y="33625"/>
                    <a:pt x="29189" y="33439"/>
                    <a:pt x="30030" y="33298"/>
                  </a:cubicBezTo>
                  <a:cubicBezTo>
                    <a:pt x="30217" y="33252"/>
                    <a:pt x="30450" y="33205"/>
                    <a:pt x="30590" y="33065"/>
                  </a:cubicBezTo>
                  <a:cubicBezTo>
                    <a:pt x="30731" y="32925"/>
                    <a:pt x="30777" y="32691"/>
                    <a:pt x="30777" y="32505"/>
                  </a:cubicBezTo>
                  <a:cubicBezTo>
                    <a:pt x="30777" y="32411"/>
                    <a:pt x="30497" y="32318"/>
                    <a:pt x="30357" y="32271"/>
                  </a:cubicBezTo>
                  <a:cubicBezTo>
                    <a:pt x="30170" y="32271"/>
                    <a:pt x="29983" y="32318"/>
                    <a:pt x="29843" y="32364"/>
                  </a:cubicBezTo>
                  <a:cubicBezTo>
                    <a:pt x="29330" y="32458"/>
                    <a:pt x="28862" y="32551"/>
                    <a:pt x="28395" y="32598"/>
                  </a:cubicBezTo>
                  <a:cubicBezTo>
                    <a:pt x="26948" y="32831"/>
                    <a:pt x="25500" y="33065"/>
                    <a:pt x="24052" y="33298"/>
                  </a:cubicBezTo>
                  <a:cubicBezTo>
                    <a:pt x="22838" y="33485"/>
                    <a:pt x="21624" y="33625"/>
                    <a:pt x="20410" y="33765"/>
                  </a:cubicBezTo>
                  <a:cubicBezTo>
                    <a:pt x="19569" y="33906"/>
                    <a:pt x="18728" y="33999"/>
                    <a:pt x="17888" y="34092"/>
                  </a:cubicBezTo>
                  <a:cubicBezTo>
                    <a:pt x="17607" y="34139"/>
                    <a:pt x="17327" y="34279"/>
                    <a:pt x="17327" y="34606"/>
                  </a:cubicBezTo>
                  <a:cubicBezTo>
                    <a:pt x="17327" y="34980"/>
                    <a:pt x="17654" y="35166"/>
                    <a:pt x="17794" y="35166"/>
                  </a:cubicBezTo>
                  <a:close/>
                  <a:moveTo>
                    <a:pt x="30217" y="29189"/>
                  </a:moveTo>
                  <a:cubicBezTo>
                    <a:pt x="30030" y="29142"/>
                    <a:pt x="29797" y="29095"/>
                    <a:pt x="29610" y="29142"/>
                  </a:cubicBezTo>
                  <a:cubicBezTo>
                    <a:pt x="27555" y="29469"/>
                    <a:pt x="25500" y="29889"/>
                    <a:pt x="23398" y="30216"/>
                  </a:cubicBezTo>
                  <a:cubicBezTo>
                    <a:pt x="21857" y="30496"/>
                    <a:pt x="20269" y="30683"/>
                    <a:pt x="18728" y="30870"/>
                  </a:cubicBezTo>
                  <a:cubicBezTo>
                    <a:pt x="18448" y="30870"/>
                    <a:pt x="18215" y="30917"/>
                    <a:pt x="17981" y="31010"/>
                  </a:cubicBezTo>
                  <a:cubicBezTo>
                    <a:pt x="17794" y="31103"/>
                    <a:pt x="17561" y="31337"/>
                    <a:pt x="17607" y="31430"/>
                  </a:cubicBezTo>
                  <a:cubicBezTo>
                    <a:pt x="17654" y="31617"/>
                    <a:pt x="17841" y="31804"/>
                    <a:pt x="18028" y="31944"/>
                  </a:cubicBezTo>
                  <a:cubicBezTo>
                    <a:pt x="18121" y="31991"/>
                    <a:pt x="18308" y="31944"/>
                    <a:pt x="18495" y="31944"/>
                  </a:cubicBezTo>
                  <a:cubicBezTo>
                    <a:pt x="19522" y="31804"/>
                    <a:pt x="20550" y="31711"/>
                    <a:pt x="21624" y="31524"/>
                  </a:cubicBezTo>
                  <a:cubicBezTo>
                    <a:pt x="24146" y="31057"/>
                    <a:pt x="26714" y="30543"/>
                    <a:pt x="29283" y="30076"/>
                  </a:cubicBezTo>
                  <a:cubicBezTo>
                    <a:pt x="29750" y="30029"/>
                    <a:pt x="30170" y="29656"/>
                    <a:pt x="30217" y="29189"/>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9" name="Google Shape;3069;p8"/>
            <p:cNvSpPr/>
            <p:nvPr/>
          </p:nvSpPr>
          <p:spPr>
            <a:xfrm>
              <a:off x="2402985" y="1002079"/>
              <a:ext cx="661343" cy="320177"/>
            </a:xfrm>
            <a:custGeom>
              <a:rect b="b" l="l" r="r" t="t"/>
              <a:pathLst>
                <a:path extrusionOk="0" h="12097" w="24987">
                  <a:moveTo>
                    <a:pt x="24939" y="7380"/>
                  </a:moveTo>
                  <a:cubicBezTo>
                    <a:pt x="24379" y="7566"/>
                    <a:pt x="23725" y="7753"/>
                    <a:pt x="23071" y="7940"/>
                  </a:cubicBezTo>
                  <a:cubicBezTo>
                    <a:pt x="21390" y="8454"/>
                    <a:pt x="19662" y="8874"/>
                    <a:pt x="17934" y="9108"/>
                  </a:cubicBezTo>
                  <a:cubicBezTo>
                    <a:pt x="16860" y="9248"/>
                    <a:pt x="15879" y="9528"/>
                    <a:pt x="14852" y="9715"/>
                  </a:cubicBezTo>
                  <a:cubicBezTo>
                    <a:pt x="13824" y="9902"/>
                    <a:pt x="12657" y="10042"/>
                    <a:pt x="11583" y="10228"/>
                  </a:cubicBezTo>
                  <a:cubicBezTo>
                    <a:pt x="9808" y="10509"/>
                    <a:pt x="8080" y="10836"/>
                    <a:pt x="6305" y="11163"/>
                  </a:cubicBezTo>
                  <a:cubicBezTo>
                    <a:pt x="5792" y="11209"/>
                    <a:pt x="5325" y="11256"/>
                    <a:pt x="4858" y="11349"/>
                  </a:cubicBezTo>
                  <a:cubicBezTo>
                    <a:pt x="3783" y="11583"/>
                    <a:pt x="2709" y="11816"/>
                    <a:pt x="1542" y="12097"/>
                  </a:cubicBezTo>
                  <a:cubicBezTo>
                    <a:pt x="1448" y="9528"/>
                    <a:pt x="888" y="6959"/>
                    <a:pt x="1" y="4531"/>
                  </a:cubicBezTo>
                  <a:cubicBezTo>
                    <a:pt x="795" y="4251"/>
                    <a:pt x="1589" y="3924"/>
                    <a:pt x="2382" y="3644"/>
                  </a:cubicBezTo>
                  <a:cubicBezTo>
                    <a:pt x="3970" y="3083"/>
                    <a:pt x="5605" y="2710"/>
                    <a:pt x="7286" y="2476"/>
                  </a:cubicBezTo>
                  <a:cubicBezTo>
                    <a:pt x="8687" y="2242"/>
                    <a:pt x="10088" y="2102"/>
                    <a:pt x="11536" y="1916"/>
                  </a:cubicBezTo>
                  <a:cubicBezTo>
                    <a:pt x="12610" y="1729"/>
                    <a:pt x="13638" y="1542"/>
                    <a:pt x="14712" y="1402"/>
                  </a:cubicBezTo>
                  <a:cubicBezTo>
                    <a:pt x="15365" y="1262"/>
                    <a:pt x="16066" y="1215"/>
                    <a:pt x="16767" y="1122"/>
                  </a:cubicBezTo>
                  <a:cubicBezTo>
                    <a:pt x="18775" y="795"/>
                    <a:pt x="20830" y="421"/>
                    <a:pt x="22884" y="94"/>
                  </a:cubicBezTo>
                  <a:cubicBezTo>
                    <a:pt x="23118" y="1"/>
                    <a:pt x="23351" y="94"/>
                    <a:pt x="23445" y="328"/>
                  </a:cubicBezTo>
                  <a:cubicBezTo>
                    <a:pt x="23772" y="888"/>
                    <a:pt x="24052" y="1495"/>
                    <a:pt x="24239" y="2102"/>
                  </a:cubicBezTo>
                  <a:cubicBezTo>
                    <a:pt x="24566" y="3597"/>
                    <a:pt x="24753" y="5185"/>
                    <a:pt x="24986" y="6726"/>
                  </a:cubicBezTo>
                  <a:cubicBezTo>
                    <a:pt x="24986" y="6913"/>
                    <a:pt x="24986" y="7146"/>
                    <a:pt x="24939" y="738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0" name="Google Shape;3070;p8"/>
            <p:cNvSpPr/>
            <p:nvPr/>
          </p:nvSpPr>
          <p:spPr>
            <a:xfrm>
              <a:off x="2435119" y="1731394"/>
              <a:ext cx="264569" cy="289263"/>
            </a:xfrm>
            <a:custGeom>
              <a:rect b="b" l="l" r="r" t="t"/>
              <a:pathLst>
                <a:path extrusionOk="0" h="10929" w="9996">
                  <a:moveTo>
                    <a:pt x="9248" y="1"/>
                  </a:moveTo>
                  <a:cubicBezTo>
                    <a:pt x="8874" y="3223"/>
                    <a:pt x="9481" y="6352"/>
                    <a:pt x="9995" y="9575"/>
                  </a:cubicBezTo>
                  <a:cubicBezTo>
                    <a:pt x="9855" y="9621"/>
                    <a:pt x="9668" y="9621"/>
                    <a:pt x="9528" y="9621"/>
                  </a:cubicBezTo>
                  <a:cubicBezTo>
                    <a:pt x="8594" y="9621"/>
                    <a:pt x="7613" y="9715"/>
                    <a:pt x="6726" y="9948"/>
                  </a:cubicBezTo>
                  <a:cubicBezTo>
                    <a:pt x="5045" y="10228"/>
                    <a:pt x="3317" y="10509"/>
                    <a:pt x="1635" y="10836"/>
                  </a:cubicBezTo>
                  <a:cubicBezTo>
                    <a:pt x="1262" y="10929"/>
                    <a:pt x="1075" y="10836"/>
                    <a:pt x="982" y="10462"/>
                  </a:cubicBezTo>
                  <a:cubicBezTo>
                    <a:pt x="375" y="8687"/>
                    <a:pt x="48" y="6866"/>
                    <a:pt x="1" y="5045"/>
                  </a:cubicBezTo>
                  <a:cubicBezTo>
                    <a:pt x="1" y="4017"/>
                    <a:pt x="94" y="3036"/>
                    <a:pt x="141" y="2056"/>
                  </a:cubicBezTo>
                  <a:cubicBezTo>
                    <a:pt x="141" y="1682"/>
                    <a:pt x="375" y="1542"/>
                    <a:pt x="655" y="1449"/>
                  </a:cubicBezTo>
                  <a:cubicBezTo>
                    <a:pt x="1449" y="1308"/>
                    <a:pt x="2196" y="1075"/>
                    <a:pt x="2990" y="935"/>
                  </a:cubicBezTo>
                  <a:cubicBezTo>
                    <a:pt x="4531" y="655"/>
                    <a:pt x="6072" y="421"/>
                    <a:pt x="7613" y="188"/>
                  </a:cubicBezTo>
                  <a:cubicBezTo>
                    <a:pt x="8127" y="94"/>
                    <a:pt x="8641" y="47"/>
                    <a:pt x="92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1" name="Google Shape;3071;p8"/>
            <p:cNvSpPr/>
            <p:nvPr/>
          </p:nvSpPr>
          <p:spPr>
            <a:xfrm>
              <a:off x="2388163" y="988500"/>
              <a:ext cx="690987" cy="346115"/>
            </a:xfrm>
            <a:custGeom>
              <a:rect b="b" l="l" r="r" t="t"/>
              <a:pathLst>
                <a:path extrusionOk="0" h="13077" w="26107">
                  <a:moveTo>
                    <a:pt x="0" y="4670"/>
                  </a:moveTo>
                  <a:cubicBezTo>
                    <a:pt x="888" y="4343"/>
                    <a:pt x="1775" y="4016"/>
                    <a:pt x="2662" y="3736"/>
                  </a:cubicBezTo>
                  <a:cubicBezTo>
                    <a:pt x="4624" y="3082"/>
                    <a:pt x="6679" y="2662"/>
                    <a:pt x="8780" y="2382"/>
                  </a:cubicBezTo>
                  <a:cubicBezTo>
                    <a:pt x="10975" y="2102"/>
                    <a:pt x="13217" y="1775"/>
                    <a:pt x="15458" y="1448"/>
                  </a:cubicBezTo>
                  <a:cubicBezTo>
                    <a:pt x="17700" y="1121"/>
                    <a:pt x="19942" y="794"/>
                    <a:pt x="22183" y="420"/>
                  </a:cubicBezTo>
                  <a:cubicBezTo>
                    <a:pt x="22791" y="327"/>
                    <a:pt x="23351" y="140"/>
                    <a:pt x="23958" y="0"/>
                  </a:cubicBezTo>
                  <a:cubicBezTo>
                    <a:pt x="24192" y="280"/>
                    <a:pt x="24378" y="607"/>
                    <a:pt x="24565" y="934"/>
                  </a:cubicBezTo>
                  <a:cubicBezTo>
                    <a:pt x="25359" y="2569"/>
                    <a:pt x="25826" y="4390"/>
                    <a:pt x="26013" y="6211"/>
                  </a:cubicBezTo>
                  <a:cubicBezTo>
                    <a:pt x="26060" y="6772"/>
                    <a:pt x="26060" y="7286"/>
                    <a:pt x="26106" y="7846"/>
                  </a:cubicBezTo>
                  <a:cubicBezTo>
                    <a:pt x="26106" y="8173"/>
                    <a:pt x="25966" y="8360"/>
                    <a:pt x="25593" y="8453"/>
                  </a:cubicBezTo>
                  <a:cubicBezTo>
                    <a:pt x="23818" y="8873"/>
                    <a:pt x="22090" y="9387"/>
                    <a:pt x="20269" y="9761"/>
                  </a:cubicBezTo>
                  <a:cubicBezTo>
                    <a:pt x="18307" y="10181"/>
                    <a:pt x="16299" y="10461"/>
                    <a:pt x="14338" y="10788"/>
                  </a:cubicBezTo>
                  <a:cubicBezTo>
                    <a:pt x="13637" y="10928"/>
                    <a:pt x="12983" y="11068"/>
                    <a:pt x="12283" y="11208"/>
                  </a:cubicBezTo>
                  <a:cubicBezTo>
                    <a:pt x="11442" y="11349"/>
                    <a:pt x="10555" y="11489"/>
                    <a:pt x="9714" y="11629"/>
                  </a:cubicBezTo>
                  <a:cubicBezTo>
                    <a:pt x="7239" y="11956"/>
                    <a:pt x="4764" y="12376"/>
                    <a:pt x="2335" y="12983"/>
                  </a:cubicBezTo>
                  <a:cubicBezTo>
                    <a:pt x="2195" y="13030"/>
                    <a:pt x="2102" y="13030"/>
                    <a:pt x="1962" y="13077"/>
                  </a:cubicBezTo>
                  <a:cubicBezTo>
                    <a:pt x="1682" y="12843"/>
                    <a:pt x="1541" y="12469"/>
                    <a:pt x="1541" y="12143"/>
                  </a:cubicBezTo>
                  <a:cubicBezTo>
                    <a:pt x="1495" y="9901"/>
                    <a:pt x="1028" y="7659"/>
                    <a:pt x="187" y="5604"/>
                  </a:cubicBezTo>
                  <a:cubicBezTo>
                    <a:pt x="94" y="5417"/>
                    <a:pt x="47" y="5184"/>
                    <a:pt x="0" y="4950"/>
                  </a:cubicBezTo>
                  <a:cubicBezTo>
                    <a:pt x="0" y="4857"/>
                    <a:pt x="0" y="4764"/>
                    <a:pt x="0" y="4670"/>
                  </a:cubicBezTo>
                  <a:close/>
                  <a:moveTo>
                    <a:pt x="25499" y="7893"/>
                  </a:moveTo>
                  <a:cubicBezTo>
                    <a:pt x="25546" y="7659"/>
                    <a:pt x="25546" y="7472"/>
                    <a:pt x="25546" y="7239"/>
                  </a:cubicBezTo>
                  <a:cubicBezTo>
                    <a:pt x="25313" y="5698"/>
                    <a:pt x="25126" y="4157"/>
                    <a:pt x="24799" y="2615"/>
                  </a:cubicBezTo>
                  <a:cubicBezTo>
                    <a:pt x="24612" y="2008"/>
                    <a:pt x="24332" y="1401"/>
                    <a:pt x="24005" y="887"/>
                  </a:cubicBezTo>
                  <a:cubicBezTo>
                    <a:pt x="23911" y="654"/>
                    <a:pt x="23678" y="514"/>
                    <a:pt x="23444" y="607"/>
                  </a:cubicBezTo>
                  <a:cubicBezTo>
                    <a:pt x="21390" y="981"/>
                    <a:pt x="19335" y="1308"/>
                    <a:pt x="17327" y="1635"/>
                  </a:cubicBezTo>
                  <a:cubicBezTo>
                    <a:pt x="16626" y="1728"/>
                    <a:pt x="15925" y="1821"/>
                    <a:pt x="15272" y="1915"/>
                  </a:cubicBezTo>
                  <a:cubicBezTo>
                    <a:pt x="14198" y="2102"/>
                    <a:pt x="13123" y="2288"/>
                    <a:pt x="12096" y="2429"/>
                  </a:cubicBezTo>
                  <a:cubicBezTo>
                    <a:pt x="10648" y="2615"/>
                    <a:pt x="9247" y="2802"/>
                    <a:pt x="7846" y="2989"/>
                  </a:cubicBezTo>
                  <a:cubicBezTo>
                    <a:pt x="6165" y="3223"/>
                    <a:pt x="4530" y="3643"/>
                    <a:pt x="2942" y="4157"/>
                  </a:cubicBezTo>
                  <a:cubicBezTo>
                    <a:pt x="2149" y="4437"/>
                    <a:pt x="1355" y="4764"/>
                    <a:pt x="561" y="5091"/>
                  </a:cubicBezTo>
                  <a:cubicBezTo>
                    <a:pt x="1448" y="7472"/>
                    <a:pt x="2008" y="9994"/>
                    <a:pt x="2102" y="12610"/>
                  </a:cubicBezTo>
                  <a:cubicBezTo>
                    <a:pt x="3269" y="12329"/>
                    <a:pt x="4343" y="12096"/>
                    <a:pt x="5418" y="11862"/>
                  </a:cubicBezTo>
                  <a:cubicBezTo>
                    <a:pt x="5885" y="11769"/>
                    <a:pt x="6352" y="11722"/>
                    <a:pt x="6865" y="11629"/>
                  </a:cubicBezTo>
                  <a:cubicBezTo>
                    <a:pt x="8593" y="11349"/>
                    <a:pt x="10368" y="11022"/>
                    <a:pt x="12143" y="10741"/>
                  </a:cubicBezTo>
                  <a:cubicBezTo>
                    <a:pt x="13217" y="10555"/>
                    <a:pt x="14291" y="10415"/>
                    <a:pt x="15412" y="10228"/>
                  </a:cubicBezTo>
                  <a:cubicBezTo>
                    <a:pt x="16486" y="10041"/>
                    <a:pt x="17420" y="9714"/>
                    <a:pt x="18494" y="9621"/>
                  </a:cubicBezTo>
                  <a:cubicBezTo>
                    <a:pt x="20222" y="9340"/>
                    <a:pt x="21950" y="8967"/>
                    <a:pt x="23631" y="8406"/>
                  </a:cubicBezTo>
                  <a:cubicBezTo>
                    <a:pt x="24285" y="8266"/>
                    <a:pt x="24892" y="8079"/>
                    <a:pt x="25499" y="789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2" name="Google Shape;3072;p8"/>
            <p:cNvSpPr/>
            <p:nvPr/>
          </p:nvSpPr>
          <p:spPr>
            <a:xfrm>
              <a:off x="2432657" y="1580603"/>
              <a:ext cx="651445" cy="121142"/>
            </a:xfrm>
            <a:custGeom>
              <a:rect b="b" l="l" r="r" t="t"/>
              <a:pathLst>
                <a:path extrusionOk="0" h="4577" w="24613">
                  <a:moveTo>
                    <a:pt x="24612" y="420"/>
                  </a:moveTo>
                  <a:cubicBezTo>
                    <a:pt x="24519" y="841"/>
                    <a:pt x="24145" y="1121"/>
                    <a:pt x="23725" y="1168"/>
                  </a:cubicBezTo>
                  <a:cubicBezTo>
                    <a:pt x="22884" y="1308"/>
                    <a:pt x="22044" y="1401"/>
                    <a:pt x="21203" y="1588"/>
                  </a:cubicBezTo>
                  <a:cubicBezTo>
                    <a:pt x="19895" y="1822"/>
                    <a:pt x="18541" y="2055"/>
                    <a:pt x="17233" y="2289"/>
                  </a:cubicBezTo>
                  <a:cubicBezTo>
                    <a:pt x="16299" y="2475"/>
                    <a:pt x="15365" y="2522"/>
                    <a:pt x="14431" y="2709"/>
                  </a:cubicBezTo>
                  <a:cubicBezTo>
                    <a:pt x="12984" y="2989"/>
                    <a:pt x="11536" y="3176"/>
                    <a:pt x="10088" y="3316"/>
                  </a:cubicBezTo>
                  <a:cubicBezTo>
                    <a:pt x="8640" y="3456"/>
                    <a:pt x="7099" y="3690"/>
                    <a:pt x="5605" y="3876"/>
                  </a:cubicBezTo>
                  <a:lnTo>
                    <a:pt x="841" y="4530"/>
                  </a:lnTo>
                  <a:cubicBezTo>
                    <a:pt x="654" y="4577"/>
                    <a:pt x="514" y="4577"/>
                    <a:pt x="374" y="4484"/>
                  </a:cubicBezTo>
                  <a:cubicBezTo>
                    <a:pt x="234" y="4390"/>
                    <a:pt x="47" y="4250"/>
                    <a:pt x="1" y="4063"/>
                  </a:cubicBezTo>
                  <a:cubicBezTo>
                    <a:pt x="1" y="3923"/>
                    <a:pt x="234" y="3736"/>
                    <a:pt x="374" y="3690"/>
                  </a:cubicBezTo>
                  <a:cubicBezTo>
                    <a:pt x="608" y="3596"/>
                    <a:pt x="794" y="3503"/>
                    <a:pt x="1028" y="3503"/>
                  </a:cubicBezTo>
                  <a:lnTo>
                    <a:pt x="5932" y="2942"/>
                  </a:lnTo>
                  <a:cubicBezTo>
                    <a:pt x="7333" y="2756"/>
                    <a:pt x="8734" y="2569"/>
                    <a:pt x="10135" y="2382"/>
                  </a:cubicBezTo>
                  <a:cubicBezTo>
                    <a:pt x="12330" y="2055"/>
                    <a:pt x="14571" y="1775"/>
                    <a:pt x="16813" y="1401"/>
                  </a:cubicBezTo>
                  <a:cubicBezTo>
                    <a:pt x="19055" y="1028"/>
                    <a:pt x="21250" y="654"/>
                    <a:pt x="23445" y="234"/>
                  </a:cubicBezTo>
                  <a:cubicBezTo>
                    <a:pt x="23865" y="187"/>
                    <a:pt x="24285" y="0"/>
                    <a:pt x="24612" y="42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3" name="Google Shape;3073;p8"/>
            <p:cNvSpPr/>
            <p:nvPr/>
          </p:nvSpPr>
          <p:spPr>
            <a:xfrm>
              <a:off x="2442557" y="1508899"/>
              <a:ext cx="645251" cy="113757"/>
            </a:xfrm>
            <a:custGeom>
              <a:rect b="b" l="l" r="r" t="t"/>
              <a:pathLst>
                <a:path extrusionOk="0" h="4298" w="24379">
                  <a:moveTo>
                    <a:pt x="17653" y="1962"/>
                  </a:moveTo>
                  <a:cubicBezTo>
                    <a:pt x="16579" y="2149"/>
                    <a:pt x="15505" y="2382"/>
                    <a:pt x="14478" y="2569"/>
                  </a:cubicBezTo>
                  <a:cubicBezTo>
                    <a:pt x="12656" y="2849"/>
                    <a:pt x="10788" y="3083"/>
                    <a:pt x="8967" y="3316"/>
                  </a:cubicBezTo>
                  <a:cubicBezTo>
                    <a:pt x="7472" y="3550"/>
                    <a:pt x="5978" y="3783"/>
                    <a:pt x="4483" y="3970"/>
                  </a:cubicBezTo>
                  <a:cubicBezTo>
                    <a:pt x="3269" y="4110"/>
                    <a:pt x="2055" y="4204"/>
                    <a:pt x="841" y="4250"/>
                  </a:cubicBezTo>
                  <a:cubicBezTo>
                    <a:pt x="654" y="4297"/>
                    <a:pt x="467" y="4250"/>
                    <a:pt x="327" y="4157"/>
                  </a:cubicBezTo>
                  <a:cubicBezTo>
                    <a:pt x="140" y="4064"/>
                    <a:pt x="47" y="3877"/>
                    <a:pt x="0" y="3690"/>
                  </a:cubicBezTo>
                  <a:cubicBezTo>
                    <a:pt x="94" y="3503"/>
                    <a:pt x="234" y="3363"/>
                    <a:pt x="420" y="3363"/>
                  </a:cubicBezTo>
                  <a:cubicBezTo>
                    <a:pt x="1028" y="3270"/>
                    <a:pt x="1635" y="3270"/>
                    <a:pt x="2242" y="3176"/>
                  </a:cubicBezTo>
                  <a:cubicBezTo>
                    <a:pt x="3549" y="3036"/>
                    <a:pt x="4810" y="2896"/>
                    <a:pt x="6071" y="2709"/>
                  </a:cubicBezTo>
                  <a:cubicBezTo>
                    <a:pt x="7099" y="2616"/>
                    <a:pt x="8126" y="2522"/>
                    <a:pt x="9154" y="2429"/>
                  </a:cubicBezTo>
                  <a:cubicBezTo>
                    <a:pt x="9761" y="2382"/>
                    <a:pt x="10415" y="2289"/>
                    <a:pt x="11068" y="2195"/>
                  </a:cubicBezTo>
                  <a:cubicBezTo>
                    <a:pt x="12283" y="2009"/>
                    <a:pt x="13497" y="1822"/>
                    <a:pt x="14758" y="1635"/>
                  </a:cubicBezTo>
                  <a:cubicBezTo>
                    <a:pt x="16019" y="1448"/>
                    <a:pt x="17420" y="1261"/>
                    <a:pt x="18727" y="1028"/>
                  </a:cubicBezTo>
                  <a:cubicBezTo>
                    <a:pt x="20175" y="794"/>
                    <a:pt x="21623" y="467"/>
                    <a:pt x="23071" y="187"/>
                  </a:cubicBezTo>
                  <a:lnTo>
                    <a:pt x="23911" y="47"/>
                  </a:lnTo>
                  <a:cubicBezTo>
                    <a:pt x="24098" y="0"/>
                    <a:pt x="24332" y="141"/>
                    <a:pt x="24332" y="374"/>
                  </a:cubicBezTo>
                  <a:cubicBezTo>
                    <a:pt x="24378" y="608"/>
                    <a:pt x="24332" y="841"/>
                    <a:pt x="24051" y="888"/>
                  </a:cubicBezTo>
                  <a:cubicBezTo>
                    <a:pt x="23584" y="981"/>
                    <a:pt x="23117" y="1121"/>
                    <a:pt x="22650" y="1215"/>
                  </a:cubicBezTo>
                  <a:lnTo>
                    <a:pt x="18354" y="2009"/>
                  </a:lnTo>
                  <a:cubicBezTo>
                    <a:pt x="18120" y="2055"/>
                    <a:pt x="17887" y="2055"/>
                    <a:pt x="17653" y="2055"/>
                  </a:cubicBezTo>
                  <a:cubicBezTo>
                    <a:pt x="17653" y="2055"/>
                    <a:pt x="17653" y="2009"/>
                    <a:pt x="17653" y="196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4" name="Google Shape;3074;p8"/>
            <p:cNvSpPr/>
            <p:nvPr/>
          </p:nvSpPr>
          <p:spPr>
            <a:xfrm>
              <a:off x="2447480" y="1424835"/>
              <a:ext cx="647739" cy="118707"/>
            </a:xfrm>
            <a:custGeom>
              <a:rect b="b" l="l" r="r" t="t"/>
              <a:pathLst>
                <a:path extrusionOk="0" h="4485" w="24473">
                  <a:moveTo>
                    <a:pt x="1309" y="4484"/>
                  </a:moveTo>
                  <a:cubicBezTo>
                    <a:pt x="1028" y="4484"/>
                    <a:pt x="701" y="4437"/>
                    <a:pt x="421" y="4437"/>
                  </a:cubicBezTo>
                  <a:cubicBezTo>
                    <a:pt x="141" y="4391"/>
                    <a:pt x="1" y="4157"/>
                    <a:pt x="48" y="3924"/>
                  </a:cubicBezTo>
                  <a:cubicBezTo>
                    <a:pt x="94" y="3737"/>
                    <a:pt x="234" y="3597"/>
                    <a:pt x="421" y="3550"/>
                  </a:cubicBezTo>
                  <a:cubicBezTo>
                    <a:pt x="701" y="3457"/>
                    <a:pt x="1028" y="3410"/>
                    <a:pt x="1309" y="3410"/>
                  </a:cubicBezTo>
                  <a:cubicBezTo>
                    <a:pt x="3830" y="3223"/>
                    <a:pt x="6306" y="2943"/>
                    <a:pt x="8781" y="2523"/>
                  </a:cubicBezTo>
                  <a:cubicBezTo>
                    <a:pt x="10229" y="2289"/>
                    <a:pt x="11723" y="2149"/>
                    <a:pt x="13124" y="1962"/>
                  </a:cubicBezTo>
                  <a:cubicBezTo>
                    <a:pt x="13871" y="1869"/>
                    <a:pt x="14619" y="1775"/>
                    <a:pt x="15319" y="1635"/>
                  </a:cubicBezTo>
                  <a:cubicBezTo>
                    <a:pt x="17047" y="1355"/>
                    <a:pt x="18775" y="1075"/>
                    <a:pt x="20456" y="795"/>
                  </a:cubicBezTo>
                  <a:cubicBezTo>
                    <a:pt x="21577" y="561"/>
                    <a:pt x="22698" y="328"/>
                    <a:pt x="23819" y="47"/>
                  </a:cubicBezTo>
                  <a:cubicBezTo>
                    <a:pt x="24099" y="1"/>
                    <a:pt x="24332" y="1"/>
                    <a:pt x="24379" y="328"/>
                  </a:cubicBezTo>
                  <a:cubicBezTo>
                    <a:pt x="24473" y="561"/>
                    <a:pt x="24286" y="841"/>
                    <a:pt x="24052" y="888"/>
                  </a:cubicBezTo>
                  <a:cubicBezTo>
                    <a:pt x="23352" y="1075"/>
                    <a:pt x="22698" y="1262"/>
                    <a:pt x="22044" y="1355"/>
                  </a:cubicBezTo>
                  <a:cubicBezTo>
                    <a:pt x="20877" y="1589"/>
                    <a:pt x="19709" y="1775"/>
                    <a:pt x="18495" y="1962"/>
                  </a:cubicBezTo>
                  <a:cubicBezTo>
                    <a:pt x="17607" y="2102"/>
                    <a:pt x="16720" y="2242"/>
                    <a:pt x="15833" y="2383"/>
                  </a:cubicBezTo>
                  <a:cubicBezTo>
                    <a:pt x="13264" y="2756"/>
                    <a:pt x="10649" y="3036"/>
                    <a:pt x="8080" y="3550"/>
                  </a:cubicBezTo>
                  <a:cubicBezTo>
                    <a:pt x="6166" y="3924"/>
                    <a:pt x="4251" y="4064"/>
                    <a:pt x="2336" y="4391"/>
                  </a:cubicBezTo>
                  <a:cubicBezTo>
                    <a:pt x="2009" y="4437"/>
                    <a:pt x="1682" y="4437"/>
                    <a:pt x="1309" y="448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5" name="Google Shape;3075;p8"/>
            <p:cNvSpPr/>
            <p:nvPr/>
          </p:nvSpPr>
          <p:spPr>
            <a:xfrm>
              <a:off x="2449968" y="1345721"/>
              <a:ext cx="644007" cy="127362"/>
            </a:xfrm>
            <a:custGeom>
              <a:rect b="b" l="l" r="r" t="t"/>
              <a:pathLst>
                <a:path extrusionOk="0" h="4812" w="24332">
                  <a:moveTo>
                    <a:pt x="24332" y="1"/>
                  </a:moveTo>
                  <a:lnTo>
                    <a:pt x="24332" y="982"/>
                  </a:lnTo>
                  <a:cubicBezTo>
                    <a:pt x="22604" y="1215"/>
                    <a:pt x="20969" y="1495"/>
                    <a:pt x="19335" y="1729"/>
                  </a:cubicBezTo>
                  <a:cubicBezTo>
                    <a:pt x="17934" y="1962"/>
                    <a:pt x="16486" y="2243"/>
                    <a:pt x="15038" y="2476"/>
                  </a:cubicBezTo>
                  <a:cubicBezTo>
                    <a:pt x="12143" y="2943"/>
                    <a:pt x="9154" y="3363"/>
                    <a:pt x="6305" y="3924"/>
                  </a:cubicBezTo>
                  <a:cubicBezTo>
                    <a:pt x="4530" y="4297"/>
                    <a:pt x="2756" y="4531"/>
                    <a:pt x="981" y="4718"/>
                  </a:cubicBezTo>
                  <a:cubicBezTo>
                    <a:pt x="374" y="4811"/>
                    <a:pt x="234" y="4718"/>
                    <a:pt x="0" y="4157"/>
                  </a:cubicBezTo>
                  <a:cubicBezTo>
                    <a:pt x="187" y="3877"/>
                    <a:pt x="467" y="3737"/>
                    <a:pt x="748" y="3784"/>
                  </a:cubicBezTo>
                  <a:cubicBezTo>
                    <a:pt x="1775" y="3690"/>
                    <a:pt x="2756" y="3597"/>
                    <a:pt x="3736" y="3457"/>
                  </a:cubicBezTo>
                  <a:cubicBezTo>
                    <a:pt x="5931" y="3130"/>
                    <a:pt x="8126" y="2756"/>
                    <a:pt x="10321" y="2383"/>
                  </a:cubicBezTo>
                  <a:cubicBezTo>
                    <a:pt x="12563" y="2009"/>
                    <a:pt x="14758" y="1542"/>
                    <a:pt x="16953" y="1215"/>
                  </a:cubicBezTo>
                  <a:cubicBezTo>
                    <a:pt x="18541" y="935"/>
                    <a:pt x="20129" y="795"/>
                    <a:pt x="21717" y="515"/>
                  </a:cubicBezTo>
                  <a:cubicBezTo>
                    <a:pt x="22557" y="374"/>
                    <a:pt x="23351" y="188"/>
                    <a:pt x="243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6" name="Google Shape;3076;p8"/>
            <p:cNvSpPr/>
            <p:nvPr/>
          </p:nvSpPr>
          <p:spPr>
            <a:xfrm>
              <a:off x="2448724" y="1278967"/>
              <a:ext cx="636596" cy="121168"/>
            </a:xfrm>
            <a:custGeom>
              <a:rect b="b" l="l" r="r" t="t"/>
              <a:pathLst>
                <a:path extrusionOk="0" h="4578" w="24052">
                  <a:moveTo>
                    <a:pt x="1402" y="4578"/>
                  </a:moveTo>
                  <a:lnTo>
                    <a:pt x="468" y="4578"/>
                  </a:lnTo>
                  <a:cubicBezTo>
                    <a:pt x="141" y="4578"/>
                    <a:pt x="1" y="4438"/>
                    <a:pt x="1" y="4111"/>
                  </a:cubicBezTo>
                  <a:cubicBezTo>
                    <a:pt x="1" y="3784"/>
                    <a:pt x="281" y="3784"/>
                    <a:pt x="468" y="3784"/>
                  </a:cubicBezTo>
                  <a:cubicBezTo>
                    <a:pt x="2009" y="3597"/>
                    <a:pt x="3550" y="3410"/>
                    <a:pt x="5044" y="3177"/>
                  </a:cubicBezTo>
                  <a:cubicBezTo>
                    <a:pt x="6819" y="3037"/>
                    <a:pt x="8594" y="2756"/>
                    <a:pt x="10368" y="2383"/>
                  </a:cubicBezTo>
                  <a:cubicBezTo>
                    <a:pt x="12190" y="1869"/>
                    <a:pt x="14105" y="1776"/>
                    <a:pt x="15926" y="1449"/>
                  </a:cubicBezTo>
                  <a:cubicBezTo>
                    <a:pt x="17981" y="1028"/>
                    <a:pt x="20036" y="702"/>
                    <a:pt x="22044" y="328"/>
                  </a:cubicBezTo>
                  <a:cubicBezTo>
                    <a:pt x="22511" y="234"/>
                    <a:pt x="22931" y="188"/>
                    <a:pt x="23398" y="94"/>
                  </a:cubicBezTo>
                  <a:cubicBezTo>
                    <a:pt x="23725" y="1"/>
                    <a:pt x="23912" y="94"/>
                    <a:pt x="24005" y="375"/>
                  </a:cubicBezTo>
                  <a:cubicBezTo>
                    <a:pt x="24052" y="702"/>
                    <a:pt x="23865" y="842"/>
                    <a:pt x="23585" y="935"/>
                  </a:cubicBezTo>
                  <a:cubicBezTo>
                    <a:pt x="22978" y="1028"/>
                    <a:pt x="22324" y="1169"/>
                    <a:pt x="21717" y="1262"/>
                  </a:cubicBezTo>
                  <a:cubicBezTo>
                    <a:pt x="20269" y="1542"/>
                    <a:pt x="18775" y="1776"/>
                    <a:pt x="17327" y="2009"/>
                  </a:cubicBezTo>
                  <a:cubicBezTo>
                    <a:pt x="15739" y="2243"/>
                    <a:pt x="14151" y="2476"/>
                    <a:pt x="12563" y="2663"/>
                  </a:cubicBezTo>
                  <a:cubicBezTo>
                    <a:pt x="12377" y="2710"/>
                    <a:pt x="12190" y="2756"/>
                    <a:pt x="12003" y="2803"/>
                  </a:cubicBezTo>
                  <a:cubicBezTo>
                    <a:pt x="10789" y="3130"/>
                    <a:pt x="9574" y="3410"/>
                    <a:pt x="8314" y="3550"/>
                  </a:cubicBezTo>
                  <a:cubicBezTo>
                    <a:pt x="6305" y="3877"/>
                    <a:pt x="4344" y="4157"/>
                    <a:pt x="2336" y="4484"/>
                  </a:cubicBezTo>
                  <a:cubicBezTo>
                    <a:pt x="2009" y="4484"/>
                    <a:pt x="1729" y="4484"/>
                    <a:pt x="1402" y="4484"/>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7" name="Google Shape;3077;p8"/>
            <p:cNvSpPr/>
            <p:nvPr/>
          </p:nvSpPr>
          <p:spPr>
            <a:xfrm>
              <a:off x="2421540" y="1716572"/>
              <a:ext cx="296674" cy="320177"/>
            </a:xfrm>
            <a:custGeom>
              <a:rect b="b" l="l" r="r" t="t"/>
              <a:pathLst>
                <a:path extrusionOk="0" h="12097" w="11209">
                  <a:moveTo>
                    <a:pt x="11209" y="10555"/>
                  </a:moveTo>
                  <a:cubicBezTo>
                    <a:pt x="10181" y="10648"/>
                    <a:pt x="9247" y="10695"/>
                    <a:pt x="8360" y="10835"/>
                  </a:cubicBezTo>
                  <a:cubicBezTo>
                    <a:pt x="6165" y="11069"/>
                    <a:pt x="4017" y="11489"/>
                    <a:pt x="1868" y="12003"/>
                  </a:cubicBezTo>
                  <a:cubicBezTo>
                    <a:pt x="1495" y="12096"/>
                    <a:pt x="1308" y="12003"/>
                    <a:pt x="1214" y="11722"/>
                  </a:cubicBezTo>
                  <a:cubicBezTo>
                    <a:pt x="981" y="11162"/>
                    <a:pt x="841" y="10648"/>
                    <a:pt x="701" y="10135"/>
                  </a:cubicBezTo>
                  <a:cubicBezTo>
                    <a:pt x="234" y="8593"/>
                    <a:pt x="0" y="7006"/>
                    <a:pt x="0" y="5464"/>
                  </a:cubicBezTo>
                  <a:cubicBezTo>
                    <a:pt x="0" y="4344"/>
                    <a:pt x="187" y="3269"/>
                    <a:pt x="234" y="2149"/>
                  </a:cubicBezTo>
                  <a:cubicBezTo>
                    <a:pt x="234" y="1822"/>
                    <a:pt x="421" y="1682"/>
                    <a:pt x="747" y="1635"/>
                  </a:cubicBezTo>
                  <a:cubicBezTo>
                    <a:pt x="2102" y="1355"/>
                    <a:pt x="3456" y="1074"/>
                    <a:pt x="4810" y="841"/>
                  </a:cubicBezTo>
                  <a:cubicBezTo>
                    <a:pt x="6352" y="514"/>
                    <a:pt x="7939" y="234"/>
                    <a:pt x="9481" y="0"/>
                  </a:cubicBezTo>
                  <a:cubicBezTo>
                    <a:pt x="9761" y="0"/>
                    <a:pt x="9994" y="0"/>
                    <a:pt x="10228" y="47"/>
                  </a:cubicBezTo>
                  <a:cubicBezTo>
                    <a:pt x="10275" y="421"/>
                    <a:pt x="10275" y="841"/>
                    <a:pt x="10228" y="1261"/>
                  </a:cubicBezTo>
                  <a:cubicBezTo>
                    <a:pt x="10041" y="2429"/>
                    <a:pt x="10088" y="3596"/>
                    <a:pt x="10321" y="4764"/>
                  </a:cubicBezTo>
                  <a:cubicBezTo>
                    <a:pt x="10461" y="5791"/>
                    <a:pt x="10555" y="6865"/>
                    <a:pt x="10695" y="7893"/>
                  </a:cubicBezTo>
                  <a:cubicBezTo>
                    <a:pt x="10788" y="8547"/>
                    <a:pt x="10975" y="9247"/>
                    <a:pt x="11115" y="9901"/>
                  </a:cubicBezTo>
                  <a:cubicBezTo>
                    <a:pt x="11115" y="10088"/>
                    <a:pt x="11162" y="10275"/>
                    <a:pt x="11209" y="10555"/>
                  </a:cubicBezTo>
                  <a:close/>
                  <a:moveTo>
                    <a:pt x="9761" y="561"/>
                  </a:moveTo>
                  <a:cubicBezTo>
                    <a:pt x="9154" y="607"/>
                    <a:pt x="8640" y="654"/>
                    <a:pt x="8126" y="748"/>
                  </a:cubicBezTo>
                  <a:cubicBezTo>
                    <a:pt x="6585" y="1028"/>
                    <a:pt x="5044" y="1261"/>
                    <a:pt x="3503" y="1541"/>
                  </a:cubicBezTo>
                  <a:cubicBezTo>
                    <a:pt x="2709" y="1682"/>
                    <a:pt x="1962" y="1868"/>
                    <a:pt x="1168" y="2055"/>
                  </a:cubicBezTo>
                  <a:cubicBezTo>
                    <a:pt x="841" y="2102"/>
                    <a:pt x="654" y="2242"/>
                    <a:pt x="654" y="2616"/>
                  </a:cubicBezTo>
                  <a:cubicBezTo>
                    <a:pt x="607" y="3643"/>
                    <a:pt x="514" y="4624"/>
                    <a:pt x="514" y="5605"/>
                  </a:cubicBezTo>
                  <a:cubicBezTo>
                    <a:pt x="561" y="7473"/>
                    <a:pt x="888" y="9294"/>
                    <a:pt x="1448" y="11069"/>
                  </a:cubicBezTo>
                  <a:cubicBezTo>
                    <a:pt x="1588" y="11396"/>
                    <a:pt x="1775" y="11489"/>
                    <a:pt x="2148" y="11442"/>
                  </a:cubicBezTo>
                  <a:cubicBezTo>
                    <a:pt x="3830" y="11115"/>
                    <a:pt x="5511" y="10835"/>
                    <a:pt x="7192" y="10508"/>
                  </a:cubicBezTo>
                  <a:cubicBezTo>
                    <a:pt x="8126" y="10275"/>
                    <a:pt x="9060" y="10181"/>
                    <a:pt x="10041" y="10181"/>
                  </a:cubicBezTo>
                  <a:cubicBezTo>
                    <a:pt x="10181" y="10181"/>
                    <a:pt x="10368" y="10135"/>
                    <a:pt x="10508" y="10088"/>
                  </a:cubicBezTo>
                  <a:cubicBezTo>
                    <a:pt x="9994" y="6912"/>
                    <a:pt x="9387" y="3783"/>
                    <a:pt x="9761" y="56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8" name="Google Shape;3078;p8"/>
            <p:cNvSpPr/>
            <p:nvPr/>
          </p:nvSpPr>
          <p:spPr>
            <a:xfrm>
              <a:off x="2765189" y="1920539"/>
              <a:ext cx="378247" cy="89010"/>
            </a:xfrm>
            <a:custGeom>
              <a:rect b="b" l="l" r="r" t="t"/>
              <a:pathLst>
                <a:path extrusionOk="0" h="3363" w="14291">
                  <a:moveTo>
                    <a:pt x="981" y="3363"/>
                  </a:moveTo>
                  <a:cubicBezTo>
                    <a:pt x="794" y="3363"/>
                    <a:pt x="654" y="3363"/>
                    <a:pt x="514" y="3316"/>
                  </a:cubicBezTo>
                  <a:cubicBezTo>
                    <a:pt x="234" y="3269"/>
                    <a:pt x="0" y="3176"/>
                    <a:pt x="0" y="2849"/>
                  </a:cubicBezTo>
                  <a:cubicBezTo>
                    <a:pt x="0" y="2522"/>
                    <a:pt x="234" y="2429"/>
                    <a:pt x="514" y="2382"/>
                  </a:cubicBezTo>
                  <a:cubicBezTo>
                    <a:pt x="794" y="2335"/>
                    <a:pt x="1168" y="2242"/>
                    <a:pt x="1495" y="2195"/>
                  </a:cubicBezTo>
                  <a:cubicBezTo>
                    <a:pt x="3596" y="1962"/>
                    <a:pt x="5698" y="1775"/>
                    <a:pt x="7799" y="1448"/>
                  </a:cubicBezTo>
                  <a:cubicBezTo>
                    <a:pt x="9434" y="1168"/>
                    <a:pt x="10975" y="701"/>
                    <a:pt x="12610" y="327"/>
                  </a:cubicBezTo>
                  <a:lnTo>
                    <a:pt x="13637" y="94"/>
                  </a:lnTo>
                  <a:cubicBezTo>
                    <a:pt x="13917" y="0"/>
                    <a:pt x="14151" y="94"/>
                    <a:pt x="14198" y="420"/>
                  </a:cubicBezTo>
                  <a:cubicBezTo>
                    <a:pt x="14291" y="701"/>
                    <a:pt x="14151" y="1028"/>
                    <a:pt x="13824" y="1074"/>
                  </a:cubicBezTo>
                  <a:cubicBezTo>
                    <a:pt x="13590" y="1121"/>
                    <a:pt x="13310" y="1168"/>
                    <a:pt x="13030" y="1261"/>
                  </a:cubicBezTo>
                  <a:cubicBezTo>
                    <a:pt x="12049" y="1495"/>
                    <a:pt x="11115" y="1775"/>
                    <a:pt x="10134" y="2008"/>
                  </a:cubicBezTo>
                  <a:cubicBezTo>
                    <a:pt x="9481" y="2195"/>
                    <a:pt x="8780" y="2288"/>
                    <a:pt x="8126" y="2429"/>
                  </a:cubicBezTo>
                  <a:cubicBezTo>
                    <a:pt x="7052" y="2569"/>
                    <a:pt x="5978" y="2755"/>
                    <a:pt x="4904" y="2896"/>
                  </a:cubicBezTo>
                  <a:cubicBezTo>
                    <a:pt x="3596" y="3082"/>
                    <a:pt x="2289" y="3223"/>
                    <a:pt x="981" y="3363"/>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79" name="Google Shape;3079;p8"/>
            <p:cNvSpPr/>
            <p:nvPr/>
          </p:nvSpPr>
          <p:spPr>
            <a:xfrm>
              <a:off x="2746634" y="1846374"/>
              <a:ext cx="377030" cy="77894"/>
            </a:xfrm>
            <a:custGeom>
              <a:rect b="b" l="l" r="r" t="t"/>
              <a:pathLst>
                <a:path extrusionOk="0" h="2943" w="14245">
                  <a:moveTo>
                    <a:pt x="14011" y="47"/>
                  </a:moveTo>
                  <a:cubicBezTo>
                    <a:pt x="14245" y="794"/>
                    <a:pt x="14198" y="887"/>
                    <a:pt x="13544" y="1027"/>
                  </a:cubicBezTo>
                  <a:cubicBezTo>
                    <a:pt x="12563" y="1261"/>
                    <a:pt x="11629" y="1401"/>
                    <a:pt x="10649" y="1588"/>
                  </a:cubicBezTo>
                  <a:cubicBezTo>
                    <a:pt x="9715" y="1775"/>
                    <a:pt x="8874" y="2008"/>
                    <a:pt x="7940" y="2148"/>
                  </a:cubicBezTo>
                  <a:cubicBezTo>
                    <a:pt x="6772" y="2288"/>
                    <a:pt x="5698" y="2428"/>
                    <a:pt x="4531" y="2522"/>
                  </a:cubicBezTo>
                  <a:cubicBezTo>
                    <a:pt x="3363" y="2662"/>
                    <a:pt x="2242" y="2802"/>
                    <a:pt x="1075" y="2896"/>
                  </a:cubicBezTo>
                  <a:cubicBezTo>
                    <a:pt x="888" y="2942"/>
                    <a:pt x="655" y="2942"/>
                    <a:pt x="421" y="2896"/>
                  </a:cubicBezTo>
                  <a:cubicBezTo>
                    <a:pt x="234" y="2802"/>
                    <a:pt x="1" y="2522"/>
                    <a:pt x="47" y="2428"/>
                  </a:cubicBezTo>
                  <a:cubicBezTo>
                    <a:pt x="141" y="2195"/>
                    <a:pt x="328" y="2008"/>
                    <a:pt x="514" y="1961"/>
                  </a:cubicBezTo>
                  <a:cubicBezTo>
                    <a:pt x="1262" y="1821"/>
                    <a:pt x="2009" y="1681"/>
                    <a:pt x="2756" y="1635"/>
                  </a:cubicBezTo>
                  <a:cubicBezTo>
                    <a:pt x="5371" y="1494"/>
                    <a:pt x="7987" y="1121"/>
                    <a:pt x="10602" y="607"/>
                  </a:cubicBezTo>
                  <a:lnTo>
                    <a:pt x="13497" y="47"/>
                  </a:lnTo>
                  <a:cubicBezTo>
                    <a:pt x="13684" y="47"/>
                    <a:pt x="13871" y="0"/>
                    <a:pt x="14011" y="4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0" name="Google Shape;3080;p8"/>
            <p:cNvSpPr/>
            <p:nvPr/>
          </p:nvSpPr>
          <p:spPr>
            <a:xfrm>
              <a:off x="2739223" y="1763527"/>
              <a:ext cx="357258" cy="76676"/>
            </a:xfrm>
            <a:custGeom>
              <a:rect b="b" l="l" r="r" t="t"/>
              <a:pathLst>
                <a:path extrusionOk="0" h="2897" w="13498">
                  <a:moveTo>
                    <a:pt x="514" y="2896"/>
                  </a:moveTo>
                  <a:cubicBezTo>
                    <a:pt x="374" y="2896"/>
                    <a:pt x="0" y="2616"/>
                    <a:pt x="0" y="2336"/>
                  </a:cubicBezTo>
                  <a:cubicBezTo>
                    <a:pt x="0" y="2103"/>
                    <a:pt x="281" y="1869"/>
                    <a:pt x="608" y="1822"/>
                  </a:cubicBezTo>
                  <a:cubicBezTo>
                    <a:pt x="1448" y="1729"/>
                    <a:pt x="2289" y="1636"/>
                    <a:pt x="3130" y="1542"/>
                  </a:cubicBezTo>
                  <a:cubicBezTo>
                    <a:pt x="4344" y="1355"/>
                    <a:pt x="5558" y="1215"/>
                    <a:pt x="6772" y="1028"/>
                  </a:cubicBezTo>
                  <a:cubicBezTo>
                    <a:pt x="8220" y="795"/>
                    <a:pt x="9621" y="561"/>
                    <a:pt x="11069" y="328"/>
                  </a:cubicBezTo>
                  <a:cubicBezTo>
                    <a:pt x="11582" y="281"/>
                    <a:pt x="12050" y="188"/>
                    <a:pt x="12517" y="94"/>
                  </a:cubicBezTo>
                  <a:cubicBezTo>
                    <a:pt x="12703" y="48"/>
                    <a:pt x="12890" y="1"/>
                    <a:pt x="13030" y="1"/>
                  </a:cubicBezTo>
                  <a:cubicBezTo>
                    <a:pt x="13217" y="1"/>
                    <a:pt x="13451" y="141"/>
                    <a:pt x="13451" y="235"/>
                  </a:cubicBezTo>
                  <a:cubicBezTo>
                    <a:pt x="13497" y="468"/>
                    <a:pt x="13451" y="655"/>
                    <a:pt x="13310" y="795"/>
                  </a:cubicBezTo>
                  <a:cubicBezTo>
                    <a:pt x="13124" y="935"/>
                    <a:pt x="12937" y="1028"/>
                    <a:pt x="12703" y="1028"/>
                  </a:cubicBezTo>
                  <a:cubicBezTo>
                    <a:pt x="11909" y="1215"/>
                    <a:pt x="11069" y="1355"/>
                    <a:pt x="10228" y="1495"/>
                  </a:cubicBezTo>
                  <a:cubicBezTo>
                    <a:pt x="8547" y="1776"/>
                    <a:pt x="6866" y="2056"/>
                    <a:pt x="5184" y="2336"/>
                  </a:cubicBezTo>
                  <a:cubicBezTo>
                    <a:pt x="4017" y="2523"/>
                    <a:pt x="2849" y="2616"/>
                    <a:pt x="1682" y="2756"/>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1" name="Google Shape;3081;p8"/>
            <p:cNvSpPr/>
            <p:nvPr/>
          </p:nvSpPr>
          <p:spPr>
            <a:xfrm>
              <a:off x="2747878" y="1680707"/>
              <a:ext cx="333755" cy="75432"/>
            </a:xfrm>
            <a:custGeom>
              <a:rect b="b" l="l" r="r" t="t"/>
              <a:pathLst>
                <a:path extrusionOk="0" h="2850" w="12610">
                  <a:moveTo>
                    <a:pt x="12610" y="48"/>
                  </a:moveTo>
                  <a:cubicBezTo>
                    <a:pt x="12563" y="515"/>
                    <a:pt x="12143" y="935"/>
                    <a:pt x="11629" y="935"/>
                  </a:cubicBezTo>
                  <a:cubicBezTo>
                    <a:pt x="9061" y="1402"/>
                    <a:pt x="6539" y="1962"/>
                    <a:pt x="3970" y="2383"/>
                  </a:cubicBezTo>
                  <a:cubicBezTo>
                    <a:pt x="2943" y="2570"/>
                    <a:pt x="1868" y="2663"/>
                    <a:pt x="841" y="2803"/>
                  </a:cubicBezTo>
                  <a:cubicBezTo>
                    <a:pt x="701" y="2803"/>
                    <a:pt x="514" y="2850"/>
                    <a:pt x="374" y="2803"/>
                  </a:cubicBezTo>
                  <a:cubicBezTo>
                    <a:pt x="187" y="2663"/>
                    <a:pt x="47" y="2476"/>
                    <a:pt x="0" y="2289"/>
                  </a:cubicBezTo>
                  <a:cubicBezTo>
                    <a:pt x="0" y="2196"/>
                    <a:pt x="187" y="1962"/>
                    <a:pt x="327" y="1869"/>
                  </a:cubicBezTo>
                  <a:cubicBezTo>
                    <a:pt x="608" y="1822"/>
                    <a:pt x="841" y="1776"/>
                    <a:pt x="1075" y="1729"/>
                  </a:cubicBezTo>
                  <a:cubicBezTo>
                    <a:pt x="2662" y="1542"/>
                    <a:pt x="4250" y="1355"/>
                    <a:pt x="5791" y="1075"/>
                  </a:cubicBezTo>
                  <a:cubicBezTo>
                    <a:pt x="7893" y="748"/>
                    <a:pt x="9948" y="328"/>
                    <a:pt x="12003" y="1"/>
                  </a:cubicBezTo>
                  <a:cubicBezTo>
                    <a:pt x="12190" y="1"/>
                    <a:pt x="12423" y="1"/>
                    <a:pt x="12610" y="4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082" name="Google Shape;3082;p8"/>
          <p:cNvGrpSpPr/>
          <p:nvPr/>
        </p:nvGrpSpPr>
        <p:grpSpPr>
          <a:xfrm>
            <a:off x="6706663" y="741515"/>
            <a:ext cx="880082" cy="1349959"/>
            <a:chOff x="4091380" y="796278"/>
            <a:chExt cx="978304" cy="1500621"/>
          </a:xfrm>
        </p:grpSpPr>
        <p:sp>
          <p:nvSpPr>
            <p:cNvPr id="3083" name="Google Shape;3083;p8"/>
            <p:cNvSpPr/>
            <p:nvPr/>
          </p:nvSpPr>
          <p:spPr>
            <a:xfrm rot="1062849">
              <a:off x="4760890" y="929313"/>
              <a:ext cx="88201" cy="60643"/>
            </a:xfrm>
            <a:custGeom>
              <a:rect b="b" l="l" r="r" t="t"/>
              <a:pathLst>
                <a:path extrusionOk="0" h="3083" w="4484">
                  <a:moveTo>
                    <a:pt x="0" y="3083"/>
                  </a:moveTo>
                  <a:lnTo>
                    <a:pt x="0" y="327"/>
                  </a:lnTo>
                  <a:lnTo>
                    <a:pt x="4157" y="1"/>
                  </a:lnTo>
                  <a:cubicBezTo>
                    <a:pt x="4250" y="841"/>
                    <a:pt x="4343" y="1635"/>
                    <a:pt x="4484" y="2476"/>
                  </a:cubicBezTo>
                  <a:cubicBezTo>
                    <a:pt x="3083" y="2943"/>
                    <a:pt x="1588" y="2709"/>
                    <a:pt x="0" y="308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4" name="Google Shape;3084;p8"/>
            <p:cNvSpPr/>
            <p:nvPr/>
          </p:nvSpPr>
          <p:spPr>
            <a:xfrm rot="1062849">
              <a:off x="4681839" y="910433"/>
              <a:ext cx="68000" cy="58814"/>
            </a:xfrm>
            <a:custGeom>
              <a:rect b="b" l="l" r="r" t="t"/>
              <a:pathLst>
                <a:path extrusionOk="0" h="2990" w="3457">
                  <a:moveTo>
                    <a:pt x="234" y="2896"/>
                  </a:moveTo>
                  <a:cubicBezTo>
                    <a:pt x="141" y="2055"/>
                    <a:pt x="94" y="1308"/>
                    <a:pt x="0" y="421"/>
                  </a:cubicBezTo>
                  <a:lnTo>
                    <a:pt x="1542" y="187"/>
                  </a:lnTo>
                  <a:lnTo>
                    <a:pt x="3223" y="1"/>
                  </a:lnTo>
                  <a:cubicBezTo>
                    <a:pt x="3316" y="888"/>
                    <a:pt x="3363" y="1729"/>
                    <a:pt x="3456" y="2616"/>
                  </a:cubicBezTo>
                  <a:cubicBezTo>
                    <a:pt x="2382" y="2896"/>
                    <a:pt x="1308" y="2990"/>
                    <a:pt x="234" y="289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5" name="Google Shape;3085;p8"/>
            <p:cNvSpPr/>
            <p:nvPr/>
          </p:nvSpPr>
          <p:spPr>
            <a:xfrm rot="1062849">
              <a:off x="4692614" y="880157"/>
              <a:ext cx="67075" cy="27578"/>
            </a:xfrm>
            <a:custGeom>
              <a:rect b="b" l="l" r="r" t="t"/>
              <a:pathLst>
                <a:path extrusionOk="0" h="1402" w="3410">
                  <a:moveTo>
                    <a:pt x="3363" y="47"/>
                  </a:moveTo>
                  <a:cubicBezTo>
                    <a:pt x="3363" y="374"/>
                    <a:pt x="3410" y="608"/>
                    <a:pt x="3410" y="935"/>
                  </a:cubicBezTo>
                  <a:lnTo>
                    <a:pt x="1" y="1402"/>
                  </a:lnTo>
                  <a:cubicBezTo>
                    <a:pt x="1" y="981"/>
                    <a:pt x="1" y="608"/>
                    <a:pt x="47" y="234"/>
                  </a:cubicBezTo>
                  <a:cubicBezTo>
                    <a:pt x="1122" y="47"/>
                    <a:pt x="2242" y="1"/>
                    <a:pt x="3363" y="4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6" name="Google Shape;3086;p8"/>
            <p:cNvSpPr/>
            <p:nvPr/>
          </p:nvSpPr>
          <p:spPr>
            <a:xfrm rot="1062849">
              <a:off x="4856646" y="964260"/>
              <a:ext cx="34934" cy="34934"/>
            </a:xfrm>
            <a:custGeom>
              <a:rect b="b" l="l" r="r" t="t"/>
              <a:pathLst>
                <a:path extrusionOk="0" h="1776" w="1776">
                  <a:moveTo>
                    <a:pt x="1776" y="1495"/>
                  </a:moveTo>
                  <a:lnTo>
                    <a:pt x="188" y="1775"/>
                  </a:lnTo>
                  <a:cubicBezTo>
                    <a:pt x="141" y="1168"/>
                    <a:pt x="94" y="608"/>
                    <a:pt x="1" y="0"/>
                  </a:cubicBezTo>
                  <a:cubicBezTo>
                    <a:pt x="702" y="327"/>
                    <a:pt x="1309" y="841"/>
                    <a:pt x="1776" y="149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7" name="Google Shape;3087;p8"/>
            <p:cNvSpPr/>
            <p:nvPr/>
          </p:nvSpPr>
          <p:spPr>
            <a:xfrm rot="1062849">
              <a:off x="4632341" y="867355"/>
              <a:ext cx="47798" cy="22994"/>
            </a:xfrm>
            <a:custGeom>
              <a:rect b="b" l="l" r="r" t="t"/>
              <a:pathLst>
                <a:path extrusionOk="0" h="1169" w="2430">
                  <a:moveTo>
                    <a:pt x="1" y="1168"/>
                  </a:moveTo>
                  <a:cubicBezTo>
                    <a:pt x="654" y="655"/>
                    <a:pt x="1448" y="234"/>
                    <a:pt x="2336" y="1"/>
                  </a:cubicBezTo>
                  <a:cubicBezTo>
                    <a:pt x="2336" y="328"/>
                    <a:pt x="2382" y="608"/>
                    <a:pt x="2429" y="98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8" name="Google Shape;3088;p8"/>
            <p:cNvSpPr/>
            <p:nvPr/>
          </p:nvSpPr>
          <p:spPr>
            <a:xfrm rot="1062849">
              <a:off x="4771674" y="903568"/>
              <a:ext cx="51457" cy="14713"/>
            </a:xfrm>
            <a:custGeom>
              <a:rect b="b" l="l" r="r" t="t"/>
              <a:pathLst>
                <a:path extrusionOk="0" h="748" w="2616">
                  <a:moveTo>
                    <a:pt x="94" y="748"/>
                  </a:moveTo>
                  <a:cubicBezTo>
                    <a:pt x="47" y="514"/>
                    <a:pt x="0" y="327"/>
                    <a:pt x="0" y="0"/>
                  </a:cubicBezTo>
                  <a:lnTo>
                    <a:pt x="2616" y="327"/>
                  </a:lnTo>
                  <a:lnTo>
                    <a:pt x="2616" y="561"/>
                  </a:lnTo>
                  <a:lnTo>
                    <a:pt x="1401" y="654"/>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89" name="Google Shape;3089;p8"/>
            <p:cNvSpPr/>
            <p:nvPr/>
          </p:nvSpPr>
          <p:spPr>
            <a:xfrm rot="1062849">
              <a:off x="4332922" y="1252483"/>
              <a:ext cx="554875" cy="392281"/>
            </a:xfrm>
            <a:custGeom>
              <a:rect b="b" l="l" r="r" t="t"/>
              <a:pathLst>
                <a:path extrusionOk="0" h="19943" w="28209">
                  <a:moveTo>
                    <a:pt x="27788" y="48"/>
                  </a:moveTo>
                  <a:cubicBezTo>
                    <a:pt x="27835" y="935"/>
                    <a:pt x="27882" y="1635"/>
                    <a:pt x="27928" y="2383"/>
                  </a:cubicBezTo>
                  <a:cubicBezTo>
                    <a:pt x="27928" y="3504"/>
                    <a:pt x="27928" y="4624"/>
                    <a:pt x="27975" y="5745"/>
                  </a:cubicBezTo>
                  <a:cubicBezTo>
                    <a:pt x="28022" y="7567"/>
                    <a:pt x="28162" y="9388"/>
                    <a:pt x="28209" y="11209"/>
                  </a:cubicBezTo>
                  <a:cubicBezTo>
                    <a:pt x="28209" y="11816"/>
                    <a:pt x="28162" y="12377"/>
                    <a:pt x="28115" y="12984"/>
                  </a:cubicBezTo>
                  <a:lnTo>
                    <a:pt x="28115" y="17280"/>
                  </a:lnTo>
                  <a:cubicBezTo>
                    <a:pt x="27975" y="17327"/>
                    <a:pt x="27835" y="17421"/>
                    <a:pt x="27648" y="17467"/>
                  </a:cubicBezTo>
                  <a:cubicBezTo>
                    <a:pt x="25407" y="17748"/>
                    <a:pt x="23212" y="18121"/>
                    <a:pt x="20970" y="18355"/>
                  </a:cubicBezTo>
                  <a:cubicBezTo>
                    <a:pt x="19149" y="18588"/>
                    <a:pt x="17327" y="18728"/>
                    <a:pt x="15553" y="18915"/>
                  </a:cubicBezTo>
                  <a:cubicBezTo>
                    <a:pt x="13731" y="19102"/>
                    <a:pt x="11863" y="19335"/>
                    <a:pt x="10042" y="19475"/>
                  </a:cubicBezTo>
                  <a:cubicBezTo>
                    <a:pt x="8220" y="19709"/>
                    <a:pt x="6399" y="19802"/>
                    <a:pt x="4624" y="19849"/>
                  </a:cubicBezTo>
                  <a:cubicBezTo>
                    <a:pt x="3504" y="19802"/>
                    <a:pt x="2429" y="19896"/>
                    <a:pt x="1309" y="19942"/>
                  </a:cubicBezTo>
                  <a:cubicBezTo>
                    <a:pt x="1028" y="19942"/>
                    <a:pt x="795" y="19896"/>
                    <a:pt x="515" y="19802"/>
                  </a:cubicBezTo>
                  <a:cubicBezTo>
                    <a:pt x="188" y="13918"/>
                    <a:pt x="1" y="8080"/>
                    <a:pt x="188" y="2149"/>
                  </a:cubicBezTo>
                  <a:lnTo>
                    <a:pt x="2663" y="1916"/>
                  </a:lnTo>
                  <a:cubicBezTo>
                    <a:pt x="4204" y="1822"/>
                    <a:pt x="5792" y="1776"/>
                    <a:pt x="7380" y="1495"/>
                  </a:cubicBezTo>
                  <a:cubicBezTo>
                    <a:pt x="8220" y="1355"/>
                    <a:pt x="9154" y="1402"/>
                    <a:pt x="10042" y="1309"/>
                  </a:cubicBezTo>
                  <a:cubicBezTo>
                    <a:pt x="13077" y="1028"/>
                    <a:pt x="16160" y="701"/>
                    <a:pt x="19242" y="421"/>
                  </a:cubicBezTo>
                  <a:cubicBezTo>
                    <a:pt x="20129" y="328"/>
                    <a:pt x="21017" y="328"/>
                    <a:pt x="21904" y="281"/>
                  </a:cubicBezTo>
                  <a:cubicBezTo>
                    <a:pt x="23072" y="234"/>
                    <a:pt x="24192" y="94"/>
                    <a:pt x="25360" y="48"/>
                  </a:cubicBezTo>
                  <a:cubicBezTo>
                    <a:pt x="26201" y="1"/>
                    <a:pt x="26994" y="48"/>
                    <a:pt x="27788" y="48"/>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0" name="Google Shape;3090;p8"/>
            <p:cNvSpPr/>
            <p:nvPr/>
          </p:nvSpPr>
          <p:spPr>
            <a:xfrm rot="1062849">
              <a:off x="4377512" y="1614709"/>
              <a:ext cx="220502" cy="592523"/>
            </a:xfrm>
            <a:custGeom>
              <a:rect b="b" l="l" r="r" t="t"/>
              <a:pathLst>
                <a:path extrusionOk="0" h="30123" w="11210">
                  <a:moveTo>
                    <a:pt x="9388" y="0"/>
                  </a:moveTo>
                  <a:cubicBezTo>
                    <a:pt x="9435" y="1121"/>
                    <a:pt x="9575" y="2149"/>
                    <a:pt x="9575" y="3176"/>
                  </a:cubicBezTo>
                  <a:cubicBezTo>
                    <a:pt x="9668" y="4624"/>
                    <a:pt x="9575" y="6118"/>
                    <a:pt x="9762" y="7566"/>
                  </a:cubicBezTo>
                  <a:cubicBezTo>
                    <a:pt x="10042" y="9341"/>
                    <a:pt x="10088" y="11162"/>
                    <a:pt x="10229" y="12983"/>
                  </a:cubicBezTo>
                  <a:cubicBezTo>
                    <a:pt x="10369" y="14384"/>
                    <a:pt x="10602" y="15832"/>
                    <a:pt x="10742" y="17233"/>
                  </a:cubicBezTo>
                  <a:cubicBezTo>
                    <a:pt x="10836" y="17934"/>
                    <a:pt x="10836" y="18681"/>
                    <a:pt x="10882" y="19381"/>
                  </a:cubicBezTo>
                  <a:cubicBezTo>
                    <a:pt x="10976" y="20782"/>
                    <a:pt x="11116" y="22137"/>
                    <a:pt x="11163" y="23538"/>
                  </a:cubicBezTo>
                  <a:cubicBezTo>
                    <a:pt x="11209" y="24892"/>
                    <a:pt x="11069" y="26247"/>
                    <a:pt x="10742" y="27601"/>
                  </a:cubicBezTo>
                  <a:cubicBezTo>
                    <a:pt x="10649" y="27928"/>
                    <a:pt x="10462" y="28208"/>
                    <a:pt x="10275" y="28442"/>
                  </a:cubicBezTo>
                  <a:cubicBezTo>
                    <a:pt x="9388" y="29562"/>
                    <a:pt x="8034" y="30123"/>
                    <a:pt x="6633" y="29983"/>
                  </a:cubicBezTo>
                  <a:cubicBezTo>
                    <a:pt x="5792" y="29843"/>
                    <a:pt x="4951" y="29656"/>
                    <a:pt x="4111" y="29376"/>
                  </a:cubicBezTo>
                  <a:cubicBezTo>
                    <a:pt x="3457" y="29189"/>
                    <a:pt x="2943" y="28768"/>
                    <a:pt x="2616" y="28115"/>
                  </a:cubicBezTo>
                  <a:cubicBezTo>
                    <a:pt x="2383" y="27788"/>
                    <a:pt x="2196" y="27367"/>
                    <a:pt x="2056" y="26947"/>
                  </a:cubicBezTo>
                  <a:cubicBezTo>
                    <a:pt x="1589" y="25920"/>
                    <a:pt x="1262" y="24845"/>
                    <a:pt x="1075" y="23725"/>
                  </a:cubicBezTo>
                  <a:cubicBezTo>
                    <a:pt x="1075" y="23538"/>
                    <a:pt x="1028" y="23398"/>
                    <a:pt x="982" y="23211"/>
                  </a:cubicBezTo>
                  <a:cubicBezTo>
                    <a:pt x="608" y="21997"/>
                    <a:pt x="468" y="20689"/>
                    <a:pt x="515" y="19428"/>
                  </a:cubicBezTo>
                  <a:cubicBezTo>
                    <a:pt x="468" y="16766"/>
                    <a:pt x="328" y="14151"/>
                    <a:pt x="234" y="11489"/>
                  </a:cubicBezTo>
                  <a:cubicBezTo>
                    <a:pt x="188" y="9107"/>
                    <a:pt x="141" y="6725"/>
                    <a:pt x="94" y="4344"/>
                  </a:cubicBezTo>
                  <a:cubicBezTo>
                    <a:pt x="94" y="3456"/>
                    <a:pt x="48" y="2522"/>
                    <a:pt x="1" y="1588"/>
                  </a:cubicBezTo>
                  <a:lnTo>
                    <a:pt x="1" y="1028"/>
                  </a:lnTo>
                  <a:cubicBezTo>
                    <a:pt x="3130" y="561"/>
                    <a:pt x="6259" y="467"/>
                    <a:pt x="93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1" name="Google Shape;3091;p8"/>
            <p:cNvSpPr/>
            <p:nvPr/>
          </p:nvSpPr>
          <p:spPr>
            <a:xfrm rot="1062849">
              <a:off x="4377512" y="1614709"/>
              <a:ext cx="220502" cy="592523"/>
            </a:xfrm>
            <a:custGeom>
              <a:rect b="b" l="l" r="r" t="t"/>
              <a:pathLst>
                <a:path extrusionOk="0" h="30123" w="11210">
                  <a:moveTo>
                    <a:pt x="9388" y="0"/>
                  </a:moveTo>
                  <a:cubicBezTo>
                    <a:pt x="9435" y="1121"/>
                    <a:pt x="9575" y="2149"/>
                    <a:pt x="9575" y="3176"/>
                  </a:cubicBezTo>
                  <a:cubicBezTo>
                    <a:pt x="9668" y="4624"/>
                    <a:pt x="9575" y="6118"/>
                    <a:pt x="9762" y="7566"/>
                  </a:cubicBezTo>
                  <a:cubicBezTo>
                    <a:pt x="10042" y="9341"/>
                    <a:pt x="10088" y="11162"/>
                    <a:pt x="10229" y="12983"/>
                  </a:cubicBezTo>
                  <a:cubicBezTo>
                    <a:pt x="10369" y="14384"/>
                    <a:pt x="10602" y="15832"/>
                    <a:pt x="10742" y="17233"/>
                  </a:cubicBezTo>
                  <a:cubicBezTo>
                    <a:pt x="10836" y="17934"/>
                    <a:pt x="10836" y="18681"/>
                    <a:pt x="10882" y="19381"/>
                  </a:cubicBezTo>
                  <a:cubicBezTo>
                    <a:pt x="10976" y="20782"/>
                    <a:pt x="11116" y="22137"/>
                    <a:pt x="11163" y="23538"/>
                  </a:cubicBezTo>
                  <a:cubicBezTo>
                    <a:pt x="11209" y="24892"/>
                    <a:pt x="11069" y="26247"/>
                    <a:pt x="10742" y="27601"/>
                  </a:cubicBezTo>
                  <a:cubicBezTo>
                    <a:pt x="10649" y="27928"/>
                    <a:pt x="10462" y="28208"/>
                    <a:pt x="10275" y="28442"/>
                  </a:cubicBezTo>
                  <a:cubicBezTo>
                    <a:pt x="9388" y="29562"/>
                    <a:pt x="8034" y="30123"/>
                    <a:pt x="6633" y="29983"/>
                  </a:cubicBezTo>
                  <a:cubicBezTo>
                    <a:pt x="5792" y="29843"/>
                    <a:pt x="4951" y="29656"/>
                    <a:pt x="4111" y="29376"/>
                  </a:cubicBezTo>
                  <a:cubicBezTo>
                    <a:pt x="3457" y="29189"/>
                    <a:pt x="2943" y="28768"/>
                    <a:pt x="2616" y="28115"/>
                  </a:cubicBezTo>
                  <a:cubicBezTo>
                    <a:pt x="2383" y="27788"/>
                    <a:pt x="2196" y="27367"/>
                    <a:pt x="2056" y="26947"/>
                  </a:cubicBezTo>
                  <a:cubicBezTo>
                    <a:pt x="1589" y="25920"/>
                    <a:pt x="1262" y="24845"/>
                    <a:pt x="1075" y="23725"/>
                  </a:cubicBezTo>
                  <a:cubicBezTo>
                    <a:pt x="1075" y="23538"/>
                    <a:pt x="1028" y="23398"/>
                    <a:pt x="982" y="23211"/>
                  </a:cubicBezTo>
                  <a:cubicBezTo>
                    <a:pt x="608" y="21997"/>
                    <a:pt x="468" y="20689"/>
                    <a:pt x="515" y="19428"/>
                  </a:cubicBezTo>
                  <a:cubicBezTo>
                    <a:pt x="468" y="16766"/>
                    <a:pt x="328" y="14151"/>
                    <a:pt x="234" y="11489"/>
                  </a:cubicBezTo>
                  <a:cubicBezTo>
                    <a:pt x="188" y="9107"/>
                    <a:pt x="141" y="6725"/>
                    <a:pt x="94" y="4344"/>
                  </a:cubicBezTo>
                  <a:cubicBezTo>
                    <a:pt x="94" y="3456"/>
                    <a:pt x="48" y="2522"/>
                    <a:pt x="1" y="1588"/>
                  </a:cubicBezTo>
                  <a:lnTo>
                    <a:pt x="1" y="1028"/>
                  </a:lnTo>
                  <a:cubicBezTo>
                    <a:pt x="3130" y="561"/>
                    <a:pt x="6259" y="467"/>
                    <a:pt x="938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2" name="Google Shape;3092;p8"/>
            <p:cNvSpPr/>
            <p:nvPr/>
          </p:nvSpPr>
          <p:spPr>
            <a:xfrm rot="1062849">
              <a:off x="4738458" y="992507"/>
              <a:ext cx="97387" cy="77186"/>
            </a:xfrm>
            <a:custGeom>
              <a:rect b="b" l="l" r="r" t="t"/>
              <a:pathLst>
                <a:path extrusionOk="0" h="3924" w="4951">
                  <a:moveTo>
                    <a:pt x="4577" y="0"/>
                  </a:moveTo>
                  <a:cubicBezTo>
                    <a:pt x="4717" y="1121"/>
                    <a:pt x="4857" y="2149"/>
                    <a:pt x="4951" y="3176"/>
                  </a:cubicBezTo>
                  <a:lnTo>
                    <a:pt x="561" y="3923"/>
                  </a:lnTo>
                  <a:cubicBezTo>
                    <a:pt x="187" y="2802"/>
                    <a:pt x="280" y="1635"/>
                    <a:pt x="0" y="467"/>
                  </a:cubicBezTo>
                  <a:cubicBezTo>
                    <a:pt x="1541" y="187"/>
                    <a:pt x="3036" y="47"/>
                    <a:pt x="4577"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3" name="Google Shape;3093;p8"/>
            <p:cNvSpPr/>
            <p:nvPr/>
          </p:nvSpPr>
          <p:spPr>
            <a:xfrm rot="1062849">
              <a:off x="4725202" y="1067407"/>
              <a:ext cx="90974" cy="81788"/>
            </a:xfrm>
            <a:custGeom>
              <a:rect b="b" l="l" r="r" t="t"/>
              <a:pathLst>
                <a:path extrusionOk="0" h="4158" w="4625">
                  <a:moveTo>
                    <a:pt x="561" y="4157"/>
                  </a:moveTo>
                  <a:cubicBezTo>
                    <a:pt x="328" y="2990"/>
                    <a:pt x="94" y="1822"/>
                    <a:pt x="1" y="654"/>
                  </a:cubicBezTo>
                  <a:lnTo>
                    <a:pt x="4531" y="1"/>
                  </a:lnTo>
                  <a:cubicBezTo>
                    <a:pt x="4531" y="1168"/>
                    <a:pt x="4577" y="2242"/>
                    <a:pt x="4624" y="3316"/>
                  </a:cubicBezTo>
                  <a:cubicBezTo>
                    <a:pt x="4110" y="3643"/>
                    <a:pt x="2476" y="3970"/>
                    <a:pt x="561" y="415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4" name="Google Shape;3094;p8"/>
            <p:cNvSpPr/>
            <p:nvPr/>
          </p:nvSpPr>
          <p:spPr>
            <a:xfrm rot="1062849">
              <a:off x="4806154" y="1162544"/>
              <a:ext cx="84523" cy="78110"/>
            </a:xfrm>
            <a:custGeom>
              <a:rect b="b" l="l" r="r" t="t"/>
              <a:pathLst>
                <a:path extrusionOk="0" h="3971" w="4297">
                  <a:moveTo>
                    <a:pt x="140" y="3970"/>
                  </a:moveTo>
                  <a:cubicBezTo>
                    <a:pt x="47" y="2803"/>
                    <a:pt x="47" y="1776"/>
                    <a:pt x="0" y="655"/>
                  </a:cubicBezTo>
                  <a:lnTo>
                    <a:pt x="3923" y="1"/>
                  </a:lnTo>
                  <a:lnTo>
                    <a:pt x="4250" y="2569"/>
                  </a:lnTo>
                  <a:cubicBezTo>
                    <a:pt x="4250" y="2850"/>
                    <a:pt x="4297" y="3083"/>
                    <a:pt x="3923" y="313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5" name="Google Shape;3095;p8"/>
            <p:cNvSpPr/>
            <p:nvPr/>
          </p:nvSpPr>
          <p:spPr>
            <a:xfrm rot="1062849">
              <a:off x="4585660" y="958722"/>
              <a:ext cx="69829" cy="82693"/>
            </a:xfrm>
            <a:custGeom>
              <a:rect b="b" l="l" r="r" t="t"/>
              <a:pathLst>
                <a:path extrusionOk="0" h="4204" w="3550">
                  <a:moveTo>
                    <a:pt x="234" y="4204"/>
                  </a:moveTo>
                  <a:cubicBezTo>
                    <a:pt x="140" y="2849"/>
                    <a:pt x="94" y="1588"/>
                    <a:pt x="0" y="234"/>
                  </a:cubicBezTo>
                  <a:cubicBezTo>
                    <a:pt x="1074" y="47"/>
                    <a:pt x="2195" y="0"/>
                    <a:pt x="3316" y="94"/>
                  </a:cubicBezTo>
                  <a:cubicBezTo>
                    <a:pt x="3363" y="1261"/>
                    <a:pt x="3456" y="2476"/>
                    <a:pt x="3550" y="373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6" name="Google Shape;3096;p8"/>
            <p:cNvSpPr/>
            <p:nvPr/>
          </p:nvSpPr>
          <p:spPr>
            <a:xfrm rot="1062849">
              <a:off x="4712719" y="1150134"/>
              <a:ext cx="79015" cy="77186"/>
            </a:xfrm>
            <a:custGeom>
              <a:rect b="b" l="l" r="r" t="t"/>
              <a:pathLst>
                <a:path extrusionOk="0" h="3924" w="4017">
                  <a:moveTo>
                    <a:pt x="281" y="3923"/>
                  </a:moveTo>
                  <a:cubicBezTo>
                    <a:pt x="187" y="2709"/>
                    <a:pt x="94" y="1681"/>
                    <a:pt x="0" y="561"/>
                  </a:cubicBezTo>
                  <a:lnTo>
                    <a:pt x="4017" y="0"/>
                  </a:lnTo>
                  <a:lnTo>
                    <a:pt x="4017" y="3129"/>
                  </a:lnTo>
                  <a:cubicBezTo>
                    <a:pt x="2943" y="3690"/>
                    <a:pt x="1588" y="3503"/>
                    <a:pt x="281" y="392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7" name="Google Shape;3097;p8"/>
            <p:cNvSpPr/>
            <p:nvPr/>
          </p:nvSpPr>
          <p:spPr>
            <a:xfrm rot="1062849">
              <a:off x="4488667" y="1029815"/>
              <a:ext cx="68904" cy="82693"/>
            </a:xfrm>
            <a:custGeom>
              <a:rect b="b" l="l" r="r" t="t"/>
              <a:pathLst>
                <a:path extrusionOk="0" h="4204" w="3503">
                  <a:moveTo>
                    <a:pt x="0" y="561"/>
                  </a:moveTo>
                  <a:lnTo>
                    <a:pt x="3176" y="1"/>
                  </a:lnTo>
                  <a:cubicBezTo>
                    <a:pt x="3410" y="1262"/>
                    <a:pt x="3316" y="2476"/>
                    <a:pt x="3503" y="3690"/>
                  </a:cubicBezTo>
                  <a:cubicBezTo>
                    <a:pt x="2476" y="4017"/>
                    <a:pt x="514" y="4204"/>
                    <a:pt x="0" y="401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8" name="Google Shape;3098;p8"/>
            <p:cNvSpPr/>
            <p:nvPr/>
          </p:nvSpPr>
          <p:spPr>
            <a:xfrm rot="1062849">
              <a:off x="4827520" y="1082686"/>
              <a:ext cx="79015" cy="79015"/>
            </a:xfrm>
            <a:custGeom>
              <a:rect b="b" l="l" r="r" t="t"/>
              <a:pathLst>
                <a:path extrusionOk="0" h="4017" w="4017">
                  <a:moveTo>
                    <a:pt x="1" y="608"/>
                  </a:moveTo>
                  <a:lnTo>
                    <a:pt x="3270" y="0"/>
                  </a:lnTo>
                  <a:cubicBezTo>
                    <a:pt x="3690" y="1075"/>
                    <a:pt x="3737" y="2195"/>
                    <a:pt x="4017" y="3363"/>
                  </a:cubicBezTo>
                  <a:cubicBezTo>
                    <a:pt x="2756" y="3643"/>
                    <a:pt x="1495" y="3877"/>
                    <a:pt x="187" y="4017"/>
                  </a:cubicBezTo>
                  <a:cubicBezTo>
                    <a:pt x="141" y="2849"/>
                    <a:pt x="94" y="1728"/>
                    <a:pt x="1" y="608"/>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99" name="Google Shape;3099;p8"/>
            <p:cNvSpPr/>
            <p:nvPr/>
          </p:nvSpPr>
          <p:spPr>
            <a:xfrm rot="1062849">
              <a:off x="4643901" y="1055609"/>
              <a:ext cx="77186" cy="80864"/>
            </a:xfrm>
            <a:custGeom>
              <a:rect b="b" l="l" r="r" t="t"/>
              <a:pathLst>
                <a:path extrusionOk="0" h="4111" w="3924">
                  <a:moveTo>
                    <a:pt x="281" y="4110"/>
                  </a:moveTo>
                  <a:cubicBezTo>
                    <a:pt x="188" y="2896"/>
                    <a:pt x="94" y="1775"/>
                    <a:pt x="1" y="654"/>
                  </a:cubicBezTo>
                  <a:lnTo>
                    <a:pt x="3363" y="1"/>
                  </a:lnTo>
                  <a:cubicBezTo>
                    <a:pt x="3550" y="1168"/>
                    <a:pt x="3737" y="2289"/>
                    <a:pt x="3924" y="3410"/>
                  </a:cubicBezTo>
                  <a:cubicBezTo>
                    <a:pt x="2756" y="3783"/>
                    <a:pt x="1542" y="4017"/>
                    <a:pt x="281" y="411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0" name="Google Shape;3100;p8"/>
            <p:cNvSpPr/>
            <p:nvPr/>
          </p:nvSpPr>
          <p:spPr>
            <a:xfrm rot="1062849">
              <a:off x="4564584" y="1043869"/>
              <a:ext cx="71678" cy="80844"/>
            </a:xfrm>
            <a:custGeom>
              <a:rect b="b" l="l" r="r" t="t"/>
              <a:pathLst>
                <a:path extrusionOk="0" h="4110" w="3644">
                  <a:moveTo>
                    <a:pt x="3643" y="3596"/>
                  </a:moveTo>
                  <a:lnTo>
                    <a:pt x="281" y="4110"/>
                  </a:lnTo>
                  <a:cubicBezTo>
                    <a:pt x="187" y="2849"/>
                    <a:pt x="94" y="1681"/>
                    <a:pt x="1" y="420"/>
                  </a:cubicBezTo>
                  <a:lnTo>
                    <a:pt x="3270" y="0"/>
                  </a:lnTo>
                  <a:cubicBezTo>
                    <a:pt x="3410" y="1168"/>
                    <a:pt x="3503" y="2335"/>
                    <a:pt x="3643" y="359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1" name="Google Shape;3101;p8"/>
            <p:cNvSpPr/>
            <p:nvPr/>
          </p:nvSpPr>
          <p:spPr>
            <a:xfrm rot="1062849">
              <a:off x="4627010" y="1135880"/>
              <a:ext cx="77186" cy="74432"/>
            </a:xfrm>
            <a:custGeom>
              <a:rect b="b" l="l" r="r" t="t"/>
              <a:pathLst>
                <a:path extrusionOk="0" h="3784" w="3924">
                  <a:moveTo>
                    <a:pt x="3643" y="1"/>
                  </a:moveTo>
                  <a:cubicBezTo>
                    <a:pt x="3737" y="1169"/>
                    <a:pt x="3830" y="2196"/>
                    <a:pt x="3923" y="3270"/>
                  </a:cubicBezTo>
                  <a:lnTo>
                    <a:pt x="374" y="3784"/>
                  </a:lnTo>
                  <a:cubicBezTo>
                    <a:pt x="281" y="3223"/>
                    <a:pt x="187" y="2710"/>
                    <a:pt x="141" y="2243"/>
                  </a:cubicBezTo>
                  <a:cubicBezTo>
                    <a:pt x="47" y="1729"/>
                    <a:pt x="47" y="1262"/>
                    <a:pt x="1" y="655"/>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2" name="Google Shape;3102;p8"/>
            <p:cNvSpPr/>
            <p:nvPr/>
          </p:nvSpPr>
          <p:spPr>
            <a:xfrm rot="1062849">
              <a:off x="4664612" y="975980"/>
              <a:ext cx="68904" cy="79035"/>
            </a:xfrm>
            <a:custGeom>
              <a:rect b="b" l="l" r="r" t="t"/>
              <a:pathLst>
                <a:path extrusionOk="0" h="4018" w="3503">
                  <a:moveTo>
                    <a:pt x="140" y="4017"/>
                  </a:moveTo>
                  <a:cubicBezTo>
                    <a:pt x="94" y="2756"/>
                    <a:pt x="47" y="1542"/>
                    <a:pt x="0" y="328"/>
                  </a:cubicBezTo>
                  <a:lnTo>
                    <a:pt x="3176" y="1"/>
                  </a:lnTo>
                  <a:cubicBezTo>
                    <a:pt x="3269" y="1122"/>
                    <a:pt x="3363" y="2196"/>
                    <a:pt x="3503" y="3363"/>
                  </a:cubicBezTo>
                  <a:cubicBezTo>
                    <a:pt x="2429" y="3784"/>
                    <a:pt x="1308" y="3784"/>
                    <a:pt x="140" y="401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3" name="Google Shape;3103;p8"/>
            <p:cNvSpPr/>
            <p:nvPr/>
          </p:nvSpPr>
          <p:spPr>
            <a:xfrm rot="1062849">
              <a:off x="4517439" y="939314"/>
              <a:ext cx="59719" cy="88201"/>
            </a:xfrm>
            <a:custGeom>
              <a:rect b="b" l="l" r="r" t="t"/>
              <a:pathLst>
                <a:path extrusionOk="0" h="4484" w="3036">
                  <a:moveTo>
                    <a:pt x="2802" y="94"/>
                  </a:moveTo>
                  <a:cubicBezTo>
                    <a:pt x="2896" y="1495"/>
                    <a:pt x="2989" y="2756"/>
                    <a:pt x="3036" y="4157"/>
                  </a:cubicBezTo>
                  <a:lnTo>
                    <a:pt x="47" y="4484"/>
                  </a:lnTo>
                  <a:cubicBezTo>
                    <a:pt x="0" y="3176"/>
                    <a:pt x="140" y="1868"/>
                    <a:pt x="467" y="561"/>
                  </a:cubicBezTo>
                  <a:cubicBezTo>
                    <a:pt x="514" y="234"/>
                    <a:pt x="841" y="0"/>
                    <a:pt x="1214" y="94"/>
                  </a:cubicBezTo>
                  <a:cubicBezTo>
                    <a:pt x="1728" y="140"/>
                    <a:pt x="2288" y="140"/>
                    <a:pt x="2802" y="9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4" name="Google Shape;3104;p8"/>
            <p:cNvSpPr/>
            <p:nvPr/>
          </p:nvSpPr>
          <p:spPr>
            <a:xfrm rot="1062849">
              <a:off x="4787251" y="1235371"/>
              <a:ext cx="84523" cy="68904"/>
            </a:xfrm>
            <a:custGeom>
              <a:rect b="b" l="l" r="r" t="t"/>
              <a:pathLst>
                <a:path extrusionOk="0" h="3503" w="4297">
                  <a:moveTo>
                    <a:pt x="4110" y="0"/>
                  </a:moveTo>
                  <a:cubicBezTo>
                    <a:pt x="4297" y="1121"/>
                    <a:pt x="3830" y="2102"/>
                    <a:pt x="3830" y="3176"/>
                  </a:cubicBezTo>
                  <a:cubicBezTo>
                    <a:pt x="2662" y="3503"/>
                    <a:pt x="1495" y="3316"/>
                    <a:pt x="234" y="3503"/>
                  </a:cubicBezTo>
                  <a:cubicBezTo>
                    <a:pt x="47" y="2662"/>
                    <a:pt x="0" y="1775"/>
                    <a:pt x="0" y="93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5" name="Google Shape;3105;p8"/>
            <p:cNvSpPr/>
            <p:nvPr/>
          </p:nvSpPr>
          <p:spPr>
            <a:xfrm rot="1062849">
              <a:off x="4464591" y="1113569"/>
              <a:ext cx="76261" cy="67075"/>
            </a:xfrm>
            <a:custGeom>
              <a:rect b="b" l="l" r="r" t="t"/>
              <a:pathLst>
                <a:path extrusionOk="0" h="3410" w="3877">
                  <a:moveTo>
                    <a:pt x="561" y="3410"/>
                  </a:moveTo>
                  <a:cubicBezTo>
                    <a:pt x="374" y="2429"/>
                    <a:pt x="187" y="1542"/>
                    <a:pt x="0" y="655"/>
                  </a:cubicBezTo>
                  <a:cubicBezTo>
                    <a:pt x="1121" y="141"/>
                    <a:pt x="2335" y="328"/>
                    <a:pt x="3503" y="1"/>
                  </a:cubicBezTo>
                  <a:cubicBezTo>
                    <a:pt x="3643" y="1075"/>
                    <a:pt x="3736" y="2009"/>
                    <a:pt x="3877" y="303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6" name="Google Shape;3106;p8"/>
            <p:cNvSpPr/>
            <p:nvPr/>
          </p:nvSpPr>
          <p:spPr>
            <a:xfrm rot="1062849">
              <a:off x="4546950" y="1126634"/>
              <a:ext cx="71678" cy="68000"/>
            </a:xfrm>
            <a:custGeom>
              <a:rect b="b" l="l" r="r" t="t"/>
              <a:pathLst>
                <a:path extrusionOk="0" h="3457" w="3644">
                  <a:moveTo>
                    <a:pt x="0" y="608"/>
                  </a:moveTo>
                  <a:cubicBezTo>
                    <a:pt x="1075" y="281"/>
                    <a:pt x="2149" y="94"/>
                    <a:pt x="3270" y="1"/>
                  </a:cubicBezTo>
                  <a:cubicBezTo>
                    <a:pt x="3410" y="981"/>
                    <a:pt x="3503" y="1915"/>
                    <a:pt x="3643" y="2990"/>
                  </a:cubicBezTo>
                  <a:cubicBezTo>
                    <a:pt x="2662" y="3316"/>
                    <a:pt x="1588" y="3223"/>
                    <a:pt x="467" y="345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7" name="Google Shape;3107;p8"/>
            <p:cNvSpPr/>
            <p:nvPr/>
          </p:nvSpPr>
          <p:spPr>
            <a:xfrm rot="1062849">
              <a:off x="4700110" y="1227105"/>
              <a:ext cx="76261" cy="56060"/>
            </a:xfrm>
            <a:custGeom>
              <a:rect b="b" l="l" r="r" t="t"/>
              <a:pathLst>
                <a:path extrusionOk="0" h="2850" w="3877">
                  <a:moveTo>
                    <a:pt x="281" y="2850"/>
                  </a:moveTo>
                  <a:cubicBezTo>
                    <a:pt x="188" y="2056"/>
                    <a:pt x="94" y="1355"/>
                    <a:pt x="1" y="515"/>
                  </a:cubicBezTo>
                  <a:lnTo>
                    <a:pt x="3643" y="1"/>
                  </a:lnTo>
                  <a:cubicBezTo>
                    <a:pt x="3737" y="888"/>
                    <a:pt x="3784" y="1682"/>
                    <a:pt x="3877" y="252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8" name="Google Shape;3108;p8"/>
            <p:cNvSpPr/>
            <p:nvPr/>
          </p:nvSpPr>
          <p:spPr>
            <a:xfrm rot="1062849">
              <a:off x="4842050" y="1011347"/>
              <a:ext cx="69829" cy="68904"/>
            </a:xfrm>
            <a:custGeom>
              <a:rect b="b" l="l" r="r" t="t"/>
              <a:pathLst>
                <a:path extrusionOk="0" h="3503" w="3550">
                  <a:moveTo>
                    <a:pt x="3550" y="2896"/>
                  </a:moveTo>
                  <a:lnTo>
                    <a:pt x="421" y="3503"/>
                  </a:lnTo>
                  <a:cubicBezTo>
                    <a:pt x="281" y="2429"/>
                    <a:pt x="141" y="1401"/>
                    <a:pt x="0" y="327"/>
                  </a:cubicBezTo>
                  <a:lnTo>
                    <a:pt x="2195" y="0"/>
                  </a:lnTo>
                  <a:cubicBezTo>
                    <a:pt x="2803" y="888"/>
                    <a:pt x="3270" y="1868"/>
                    <a:pt x="3550" y="2896"/>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09" name="Google Shape;3109;p8"/>
            <p:cNvSpPr/>
            <p:nvPr/>
          </p:nvSpPr>
          <p:spPr>
            <a:xfrm rot="1062849">
              <a:off x="4614612" y="1212408"/>
              <a:ext cx="77186" cy="53306"/>
            </a:xfrm>
            <a:custGeom>
              <a:rect b="b" l="l" r="r" t="t"/>
              <a:pathLst>
                <a:path extrusionOk="0" h="2710" w="3924">
                  <a:moveTo>
                    <a:pt x="3924" y="2383"/>
                  </a:moveTo>
                  <a:lnTo>
                    <a:pt x="234" y="2710"/>
                  </a:lnTo>
                  <a:cubicBezTo>
                    <a:pt x="141" y="1962"/>
                    <a:pt x="94" y="1309"/>
                    <a:pt x="1" y="561"/>
                  </a:cubicBezTo>
                  <a:lnTo>
                    <a:pt x="3644" y="1"/>
                  </a:lnTo>
                  <a:cubicBezTo>
                    <a:pt x="3737" y="842"/>
                    <a:pt x="3830" y="1542"/>
                    <a:pt x="3924" y="2383"/>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0" name="Google Shape;3110;p8"/>
            <p:cNvSpPr/>
            <p:nvPr/>
          </p:nvSpPr>
          <p:spPr>
            <a:xfrm rot="1062849">
              <a:off x="4607166" y="895839"/>
              <a:ext cx="66151" cy="55135"/>
            </a:xfrm>
            <a:custGeom>
              <a:rect b="b" l="l" r="r" t="t"/>
              <a:pathLst>
                <a:path extrusionOk="0" h="2803" w="3363">
                  <a:moveTo>
                    <a:pt x="2989" y="47"/>
                  </a:moveTo>
                  <a:cubicBezTo>
                    <a:pt x="3223" y="888"/>
                    <a:pt x="3363" y="1729"/>
                    <a:pt x="3316" y="2569"/>
                  </a:cubicBezTo>
                  <a:lnTo>
                    <a:pt x="0" y="2803"/>
                  </a:lnTo>
                  <a:lnTo>
                    <a:pt x="0" y="374"/>
                  </a:lnTo>
                  <a:cubicBezTo>
                    <a:pt x="888" y="1"/>
                    <a:pt x="1962" y="234"/>
                    <a:pt x="2989" y="4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1" name="Google Shape;3111;p8"/>
            <p:cNvSpPr/>
            <p:nvPr/>
          </p:nvSpPr>
          <p:spPr>
            <a:xfrm rot="1062849">
              <a:off x="4536336" y="1200401"/>
              <a:ext cx="68924" cy="46874"/>
            </a:xfrm>
            <a:custGeom>
              <a:rect b="b" l="l" r="r" t="t"/>
              <a:pathLst>
                <a:path extrusionOk="0" h="2383" w="3504">
                  <a:moveTo>
                    <a:pt x="3316" y="0"/>
                  </a:moveTo>
                  <a:cubicBezTo>
                    <a:pt x="3363" y="748"/>
                    <a:pt x="3410" y="1355"/>
                    <a:pt x="3503" y="2055"/>
                  </a:cubicBezTo>
                  <a:lnTo>
                    <a:pt x="141" y="2382"/>
                  </a:lnTo>
                  <a:cubicBezTo>
                    <a:pt x="94" y="1682"/>
                    <a:pt x="47" y="1075"/>
                    <a:pt x="0" y="374"/>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2" name="Google Shape;3112;p8"/>
            <p:cNvSpPr/>
            <p:nvPr/>
          </p:nvSpPr>
          <p:spPr>
            <a:xfrm rot="1062849">
              <a:off x="4459235" y="1187583"/>
              <a:ext cx="65246" cy="41366"/>
            </a:xfrm>
            <a:custGeom>
              <a:rect b="b" l="l" r="r" t="t"/>
              <a:pathLst>
                <a:path extrusionOk="0" h="2103" w="3317">
                  <a:moveTo>
                    <a:pt x="3317" y="47"/>
                  </a:moveTo>
                  <a:lnTo>
                    <a:pt x="3317" y="1869"/>
                  </a:lnTo>
                  <a:lnTo>
                    <a:pt x="515" y="2102"/>
                  </a:lnTo>
                  <a:cubicBezTo>
                    <a:pt x="328" y="1542"/>
                    <a:pt x="188" y="981"/>
                    <a:pt x="1" y="374"/>
                  </a:cubicBezTo>
                  <a:cubicBezTo>
                    <a:pt x="1075" y="141"/>
                    <a:pt x="2196" y="1"/>
                    <a:pt x="3317" y="47"/>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3" name="Google Shape;3113;p8"/>
            <p:cNvSpPr/>
            <p:nvPr/>
          </p:nvSpPr>
          <p:spPr>
            <a:xfrm rot="1062849">
              <a:off x="4562767" y="890875"/>
              <a:ext cx="29427" cy="41366"/>
            </a:xfrm>
            <a:custGeom>
              <a:rect b="b" l="l" r="r" t="t"/>
              <a:pathLst>
                <a:path extrusionOk="0" h="2103" w="1496">
                  <a:moveTo>
                    <a:pt x="1495" y="94"/>
                  </a:moveTo>
                  <a:lnTo>
                    <a:pt x="1495" y="2102"/>
                  </a:lnTo>
                  <a:lnTo>
                    <a:pt x="1" y="2102"/>
                  </a:lnTo>
                  <a:cubicBezTo>
                    <a:pt x="234" y="1308"/>
                    <a:pt x="701" y="608"/>
                    <a:pt x="130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4" name="Google Shape;3114;p8"/>
            <p:cNvSpPr/>
            <p:nvPr/>
          </p:nvSpPr>
          <p:spPr>
            <a:xfrm rot="1062849">
              <a:off x="4288863" y="852095"/>
              <a:ext cx="583337" cy="1388987"/>
            </a:xfrm>
            <a:custGeom>
              <a:rect b="b" l="l" r="r" t="t"/>
              <a:pathLst>
                <a:path extrusionOk="0" h="70614" w="29656">
                  <a:moveTo>
                    <a:pt x="20596" y="39370"/>
                  </a:moveTo>
                  <a:cubicBezTo>
                    <a:pt x="20549" y="39697"/>
                    <a:pt x="20549" y="40070"/>
                    <a:pt x="20596" y="40397"/>
                  </a:cubicBezTo>
                  <a:cubicBezTo>
                    <a:pt x="20922" y="42219"/>
                    <a:pt x="20782" y="44040"/>
                    <a:pt x="20876" y="45861"/>
                  </a:cubicBezTo>
                  <a:cubicBezTo>
                    <a:pt x="21063" y="48150"/>
                    <a:pt x="21249" y="50438"/>
                    <a:pt x="21436" y="52727"/>
                  </a:cubicBezTo>
                  <a:cubicBezTo>
                    <a:pt x="21576" y="54641"/>
                    <a:pt x="21810" y="56556"/>
                    <a:pt x="21997" y="58471"/>
                  </a:cubicBezTo>
                  <a:cubicBezTo>
                    <a:pt x="22090" y="59498"/>
                    <a:pt x="22090" y="60526"/>
                    <a:pt x="22230" y="61553"/>
                  </a:cubicBezTo>
                  <a:cubicBezTo>
                    <a:pt x="22417" y="63328"/>
                    <a:pt x="22370" y="65149"/>
                    <a:pt x="21950" y="66877"/>
                  </a:cubicBezTo>
                  <a:cubicBezTo>
                    <a:pt x="21810" y="67718"/>
                    <a:pt x="21343" y="68418"/>
                    <a:pt x="20642" y="68885"/>
                  </a:cubicBezTo>
                  <a:cubicBezTo>
                    <a:pt x="18587" y="70567"/>
                    <a:pt x="16252" y="70613"/>
                    <a:pt x="13824" y="69913"/>
                  </a:cubicBezTo>
                  <a:cubicBezTo>
                    <a:pt x="13170" y="69679"/>
                    <a:pt x="12610" y="69212"/>
                    <a:pt x="12236" y="68605"/>
                  </a:cubicBezTo>
                  <a:cubicBezTo>
                    <a:pt x="11162" y="67204"/>
                    <a:pt x="10835" y="65476"/>
                    <a:pt x="10461" y="63748"/>
                  </a:cubicBezTo>
                  <a:cubicBezTo>
                    <a:pt x="9854" y="61320"/>
                    <a:pt x="9667" y="58751"/>
                    <a:pt x="9948" y="56229"/>
                  </a:cubicBezTo>
                  <a:cubicBezTo>
                    <a:pt x="9948" y="55529"/>
                    <a:pt x="9948" y="54875"/>
                    <a:pt x="9854" y="54174"/>
                  </a:cubicBezTo>
                  <a:cubicBezTo>
                    <a:pt x="9854" y="53614"/>
                    <a:pt x="9854" y="52960"/>
                    <a:pt x="9854" y="52353"/>
                  </a:cubicBezTo>
                  <a:cubicBezTo>
                    <a:pt x="9667" y="49317"/>
                    <a:pt x="9527" y="46282"/>
                    <a:pt x="9340" y="43293"/>
                  </a:cubicBezTo>
                  <a:cubicBezTo>
                    <a:pt x="9294" y="42546"/>
                    <a:pt x="9247" y="41845"/>
                    <a:pt x="9154" y="41145"/>
                  </a:cubicBezTo>
                  <a:cubicBezTo>
                    <a:pt x="9107" y="40958"/>
                    <a:pt x="9060" y="40771"/>
                    <a:pt x="9014" y="40537"/>
                  </a:cubicBezTo>
                  <a:lnTo>
                    <a:pt x="887" y="40818"/>
                  </a:lnTo>
                  <a:cubicBezTo>
                    <a:pt x="514" y="40584"/>
                    <a:pt x="374" y="40164"/>
                    <a:pt x="420" y="39650"/>
                  </a:cubicBezTo>
                  <a:cubicBezTo>
                    <a:pt x="420" y="38856"/>
                    <a:pt x="374" y="38109"/>
                    <a:pt x="327" y="37315"/>
                  </a:cubicBezTo>
                  <a:cubicBezTo>
                    <a:pt x="234" y="34466"/>
                    <a:pt x="94" y="31571"/>
                    <a:pt x="0" y="28722"/>
                  </a:cubicBezTo>
                  <a:cubicBezTo>
                    <a:pt x="0" y="27741"/>
                    <a:pt x="47" y="26714"/>
                    <a:pt x="47" y="25733"/>
                  </a:cubicBezTo>
                  <a:lnTo>
                    <a:pt x="47" y="22417"/>
                  </a:lnTo>
                  <a:cubicBezTo>
                    <a:pt x="47" y="21763"/>
                    <a:pt x="374" y="21483"/>
                    <a:pt x="1074" y="21483"/>
                  </a:cubicBezTo>
                  <a:lnTo>
                    <a:pt x="3316" y="21437"/>
                  </a:lnTo>
                  <a:cubicBezTo>
                    <a:pt x="3223" y="20970"/>
                    <a:pt x="3176" y="20549"/>
                    <a:pt x="3036" y="20176"/>
                  </a:cubicBezTo>
                  <a:cubicBezTo>
                    <a:pt x="2569" y="18541"/>
                    <a:pt x="2289" y="16860"/>
                    <a:pt x="2195" y="15179"/>
                  </a:cubicBezTo>
                  <a:cubicBezTo>
                    <a:pt x="2148" y="14385"/>
                    <a:pt x="2148" y="13591"/>
                    <a:pt x="2195" y="12797"/>
                  </a:cubicBezTo>
                  <a:cubicBezTo>
                    <a:pt x="2289" y="11162"/>
                    <a:pt x="2382" y="9528"/>
                    <a:pt x="2522" y="7893"/>
                  </a:cubicBezTo>
                  <a:cubicBezTo>
                    <a:pt x="2662" y="6819"/>
                    <a:pt x="3036" y="5792"/>
                    <a:pt x="3596" y="4904"/>
                  </a:cubicBezTo>
                  <a:cubicBezTo>
                    <a:pt x="4203" y="3690"/>
                    <a:pt x="5091" y="2663"/>
                    <a:pt x="6165" y="1915"/>
                  </a:cubicBezTo>
                  <a:cubicBezTo>
                    <a:pt x="6725" y="1542"/>
                    <a:pt x="7286" y="1215"/>
                    <a:pt x="7846" y="981"/>
                  </a:cubicBezTo>
                  <a:cubicBezTo>
                    <a:pt x="9807" y="47"/>
                    <a:pt x="11956" y="1"/>
                    <a:pt x="14057" y="94"/>
                  </a:cubicBezTo>
                  <a:cubicBezTo>
                    <a:pt x="15552" y="234"/>
                    <a:pt x="17046" y="514"/>
                    <a:pt x="18447" y="1028"/>
                  </a:cubicBezTo>
                  <a:cubicBezTo>
                    <a:pt x="18868" y="1168"/>
                    <a:pt x="19288" y="1402"/>
                    <a:pt x="19661" y="1682"/>
                  </a:cubicBezTo>
                  <a:cubicBezTo>
                    <a:pt x="21156" y="2569"/>
                    <a:pt x="22370" y="3830"/>
                    <a:pt x="23164" y="5371"/>
                  </a:cubicBezTo>
                  <a:cubicBezTo>
                    <a:pt x="23818" y="6632"/>
                    <a:pt x="24238" y="7986"/>
                    <a:pt x="24472" y="9388"/>
                  </a:cubicBezTo>
                  <a:cubicBezTo>
                    <a:pt x="24518" y="9948"/>
                    <a:pt x="24705" y="10462"/>
                    <a:pt x="24799" y="11022"/>
                  </a:cubicBezTo>
                  <a:cubicBezTo>
                    <a:pt x="25032" y="12797"/>
                    <a:pt x="25219" y="14525"/>
                    <a:pt x="25359" y="16299"/>
                  </a:cubicBezTo>
                  <a:cubicBezTo>
                    <a:pt x="25359" y="17093"/>
                    <a:pt x="25312" y="17887"/>
                    <a:pt x="25172" y="18634"/>
                  </a:cubicBezTo>
                  <a:cubicBezTo>
                    <a:pt x="25126" y="18915"/>
                    <a:pt x="25079" y="19195"/>
                    <a:pt x="25032" y="19522"/>
                  </a:cubicBezTo>
                  <a:lnTo>
                    <a:pt x="29329" y="19428"/>
                  </a:lnTo>
                  <a:lnTo>
                    <a:pt x="29329" y="20409"/>
                  </a:lnTo>
                  <a:cubicBezTo>
                    <a:pt x="29329" y="20923"/>
                    <a:pt x="29282" y="21390"/>
                    <a:pt x="29282" y="21857"/>
                  </a:cubicBezTo>
                  <a:cubicBezTo>
                    <a:pt x="29329" y="23258"/>
                    <a:pt x="29375" y="24612"/>
                    <a:pt x="29422" y="25967"/>
                  </a:cubicBezTo>
                  <a:cubicBezTo>
                    <a:pt x="29469" y="27601"/>
                    <a:pt x="29609" y="29189"/>
                    <a:pt x="29656" y="30824"/>
                  </a:cubicBezTo>
                  <a:cubicBezTo>
                    <a:pt x="29656" y="32785"/>
                    <a:pt x="29609" y="34793"/>
                    <a:pt x="29562" y="36801"/>
                  </a:cubicBezTo>
                  <a:lnTo>
                    <a:pt x="29562" y="37735"/>
                  </a:lnTo>
                  <a:cubicBezTo>
                    <a:pt x="29562" y="38016"/>
                    <a:pt x="29469" y="38249"/>
                    <a:pt x="29049" y="38296"/>
                  </a:cubicBezTo>
                  <a:cubicBezTo>
                    <a:pt x="27367" y="38483"/>
                    <a:pt x="25639" y="38716"/>
                    <a:pt x="23958" y="38950"/>
                  </a:cubicBezTo>
                  <a:lnTo>
                    <a:pt x="20829" y="39323"/>
                  </a:lnTo>
                  <a:cubicBezTo>
                    <a:pt x="20736" y="39323"/>
                    <a:pt x="20689" y="39323"/>
                    <a:pt x="20596" y="39370"/>
                  </a:cubicBezTo>
                  <a:close/>
                  <a:moveTo>
                    <a:pt x="28441" y="20176"/>
                  </a:moveTo>
                  <a:cubicBezTo>
                    <a:pt x="27647" y="20176"/>
                    <a:pt x="26807" y="20129"/>
                    <a:pt x="26013" y="20176"/>
                  </a:cubicBezTo>
                  <a:cubicBezTo>
                    <a:pt x="24845" y="20222"/>
                    <a:pt x="23678" y="20362"/>
                    <a:pt x="22557" y="20409"/>
                  </a:cubicBezTo>
                  <a:cubicBezTo>
                    <a:pt x="21670" y="20456"/>
                    <a:pt x="20782" y="20456"/>
                    <a:pt x="19895" y="20549"/>
                  </a:cubicBezTo>
                  <a:cubicBezTo>
                    <a:pt x="16813" y="20829"/>
                    <a:pt x="13730" y="21156"/>
                    <a:pt x="10695" y="21437"/>
                  </a:cubicBezTo>
                  <a:cubicBezTo>
                    <a:pt x="9807" y="21530"/>
                    <a:pt x="8873" y="21483"/>
                    <a:pt x="8033" y="21623"/>
                  </a:cubicBezTo>
                  <a:cubicBezTo>
                    <a:pt x="6445" y="21904"/>
                    <a:pt x="4857" y="21904"/>
                    <a:pt x="3316" y="22044"/>
                  </a:cubicBezTo>
                  <a:lnTo>
                    <a:pt x="841" y="22277"/>
                  </a:lnTo>
                  <a:cubicBezTo>
                    <a:pt x="654" y="28208"/>
                    <a:pt x="841" y="34046"/>
                    <a:pt x="1168" y="39930"/>
                  </a:cubicBezTo>
                  <a:cubicBezTo>
                    <a:pt x="1448" y="40024"/>
                    <a:pt x="1681" y="40024"/>
                    <a:pt x="1962" y="40070"/>
                  </a:cubicBezTo>
                  <a:cubicBezTo>
                    <a:pt x="3082" y="40070"/>
                    <a:pt x="4157" y="39930"/>
                    <a:pt x="5277" y="39930"/>
                  </a:cubicBezTo>
                  <a:cubicBezTo>
                    <a:pt x="7052" y="39930"/>
                    <a:pt x="8873" y="39837"/>
                    <a:pt x="10695" y="39603"/>
                  </a:cubicBezTo>
                  <a:cubicBezTo>
                    <a:pt x="12516" y="39463"/>
                    <a:pt x="14338" y="39183"/>
                    <a:pt x="16206" y="38996"/>
                  </a:cubicBezTo>
                  <a:cubicBezTo>
                    <a:pt x="18027" y="38856"/>
                    <a:pt x="19802" y="38716"/>
                    <a:pt x="21623" y="38483"/>
                  </a:cubicBezTo>
                  <a:cubicBezTo>
                    <a:pt x="23865" y="38202"/>
                    <a:pt x="26060" y="37922"/>
                    <a:pt x="28301" y="37595"/>
                  </a:cubicBezTo>
                  <a:cubicBezTo>
                    <a:pt x="28488" y="37549"/>
                    <a:pt x="28628" y="37455"/>
                    <a:pt x="28768" y="37408"/>
                  </a:cubicBezTo>
                  <a:lnTo>
                    <a:pt x="28768" y="33065"/>
                  </a:lnTo>
                  <a:cubicBezTo>
                    <a:pt x="28768" y="32505"/>
                    <a:pt x="28862" y="31898"/>
                    <a:pt x="28862" y="31337"/>
                  </a:cubicBezTo>
                  <a:cubicBezTo>
                    <a:pt x="28815" y="29516"/>
                    <a:pt x="28675" y="27695"/>
                    <a:pt x="28628" y="25873"/>
                  </a:cubicBezTo>
                  <a:cubicBezTo>
                    <a:pt x="28581" y="24752"/>
                    <a:pt x="28581" y="23632"/>
                    <a:pt x="28581" y="22511"/>
                  </a:cubicBezTo>
                  <a:cubicBezTo>
                    <a:pt x="28535" y="21763"/>
                    <a:pt x="28488" y="21063"/>
                    <a:pt x="28441" y="20176"/>
                  </a:cubicBezTo>
                  <a:close/>
                  <a:moveTo>
                    <a:pt x="19755" y="39323"/>
                  </a:moveTo>
                  <a:cubicBezTo>
                    <a:pt x="16626" y="39837"/>
                    <a:pt x="13497" y="39884"/>
                    <a:pt x="10415" y="40397"/>
                  </a:cubicBezTo>
                  <a:lnTo>
                    <a:pt x="10415" y="40958"/>
                  </a:lnTo>
                  <a:cubicBezTo>
                    <a:pt x="10415" y="41892"/>
                    <a:pt x="10461" y="42826"/>
                    <a:pt x="10461" y="43713"/>
                  </a:cubicBezTo>
                  <a:cubicBezTo>
                    <a:pt x="10508" y="46095"/>
                    <a:pt x="10555" y="48477"/>
                    <a:pt x="10648" y="50859"/>
                  </a:cubicBezTo>
                  <a:cubicBezTo>
                    <a:pt x="10695" y="53521"/>
                    <a:pt x="10835" y="56136"/>
                    <a:pt x="10882" y="58751"/>
                  </a:cubicBezTo>
                  <a:cubicBezTo>
                    <a:pt x="10835" y="60059"/>
                    <a:pt x="10975" y="61320"/>
                    <a:pt x="11349" y="62581"/>
                  </a:cubicBezTo>
                  <a:cubicBezTo>
                    <a:pt x="11442" y="62721"/>
                    <a:pt x="11442" y="62908"/>
                    <a:pt x="11489" y="63094"/>
                  </a:cubicBezTo>
                  <a:cubicBezTo>
                    <a:pt x="11629" y="64215"/>
                    <a:pt x="11956" y="65289"/>
                    <a:pt x="12423" y="66317"/>
                  </a:cubicBezTo>
                  <a:cubicBezTo>
                    <a:pt x="12610" y="66737"/>
                    <a:pt x="12796" y="67111"/>
                    <a:pt x="13030" y="67484"/>
                  </a:cubicBezTo>
                  <a:cubicBezTo>
                    <a:pt x="13310" y="68091"/>
                    <a:pt x="13824" y="68558"/>
                    <a:pt x="14478" y="68745"/>
                  </a:cubicBezTo>
                  <a:cubicBezTo>
                    <a:pt x="15318" y="69025"/>
                    <a:pt x="16159" y="69212"/>
                    <a:pt x="17046" y="69352"/>
                  </a:cubicBezTo>
                  <a:cubicBezTo>
                    <a:pt x="18401" y="69492"/>
                    <a:pt x="19755" y="68885"/>
                    <a:pt x="20642" y="67811"/>
                  </a:cubicBezTo>
                  <a:cubicBezTo>
                    <a:pt x="20876" y="67578"/>
                    <a:pt x="21016" y="67298"/>
                    <a:pt x="21109" y="66971"/>
                  </a:cubicBezTo>
                  <a:cubicBezTo>
                    <a:pt x="21483" y="65616"/>
                    <a:pt x="21623" y="64262"/>
                    <a:pt x="21530" y="62861"/>
                  </a:cubicBezTo>
                  <a:cubicBezTo>
                    <a:pt x="21483" y="61507"/>
                    <a:pt x="21343" y="60105"/>
                    <a:pt x="21249" y="58751"/>
                  </a:cubicBezTo>
                  <a:cubicBezTo>
                    <a:pt x="21203" y="58051"/>
                    <a:pt x="21203" y="57303"/>
                    <a:pt x="21109" y="56603"/>
                  </a:cubicBezTo>
                  <a:cubicBezTo>
                    <a:pt x="20969" y="55202"/>
                    <a:pt x="20782" y="53754"/>
                    <a:pt x="20642" y="52353"/>
                  </a:cubicBezTo>
                  <a:cubicBezTo>
                    <a:pt x="20455" y="50532"/>
                    <a:pt x="20409" y="48710"/>
                    <a:pt x="20175" y="46889"/>
                  </a:cubicBezTo>
                  <a:cubicBezTo>
                    <a:pt x="19942" y="45488"/>
                    <a:pt x="20035" y="43993"/>
                    <a:pt x="19988" y="42546"/>
                  </a:cubicBezTo>
                  <a:cubicBezTo>
                    <a:pt x="19942" y="41472"/>
                    <a:pt x="19848" y="40444"/>
                    <a:pt x="19755" y="39323"/>
                  </a:cubicBezTo>
                  <a:close/>
                  <a:moveTo>
                    <a:pt x="18961" y="5184"/>
                  </a:moveTo>
                  <a:cubicBezTo>
                    <a:pt x="17420" y="5231"/>
                    <a:pt x="15925" y="5371"/>
                    <a:pt x="14384" y="5651"/>
                  </a:cubicBezTo>
                  <a:cubicBezTo>
                    <a:pt x="14664" y="6819"/>
                    <a:pt x="14571" y="7986"/>
                    <a:pt x="14945" y="9107"/>
                  </a:cubicBezTo>
                  <a:lnTo>
                    <a:pt x="19335" y="8360"/>
                  </a:lnTo>
                  <a:cubicBezTo>
                    <a:pt x="19241" y="7333"/>
                    <a:pt x="19101" y="6352"/>
                    <a:pt x="18961" y="5184"/>
                  </a:cubicBezTo>
                  <a:close/>
                  <a:moveTo>
                    <a:pt x="15505" y="13170"/>
                  </a:moveTo>
                  <a:cubicBezTo>
                    <a:pt x="17420" y="13030"/>
                    <a:pt x="19054" y="12703"/>
                    <a:pt x="19615" y="12376"/>
                  </a:cubicBezTo>
                  <a:cubicBezTo>
                    <a:pt x="19568" y="11302"/>
                    <a:pt x="19521" y="10228"/>
                    <a:pt x="19475" y="9061"/>
                  </a:cubicBezTo>
                  <a:lnTo>
                    <a:pt x="14945" y="9714"/>
                  </a:lnTo>
                  <a:cubicBezTo>
                    <a:pt x="15085" y="10882"/>
                    <a:pt x="15272" y="12050"/>
                    <a:pt x="15505" y="13217"/>
                  </a:cubicBezTo>
                  <a:close/>
                  <a:moveTo>
                    <a:pt x="20455" y="16439"/>
                  </a:moveTo>
                  <a:lnTo>
                    <a:pt x="24238" y="15646"/>
                  </a:lnTo>
                  <a:cubicBezTo>
                    <a:pt x="24612" y="15552"/>
                    <a:pt x="24565" y="15319"/>
                    <a:pt x="24565" y="15038"/>
                  </a:cubicBezTo>
                  <a:lnTo>
                    <a:pt x="24238" y="12517"/>
                  </a:lnTo>
                  <a:lnTo>
                    <a:pt x="20315" y="13124"/>
                  </a:lnTo>
                  <a:cubicBezTo>
                    <a:pt x="20362" y="14245"/>
                    <a:pt x="20362" y="15319"/>
                    <a:pt x="20455" y="16439"/>
                  </a:cubicBezTo>
                  <a:close/>
                  <a:moveTo>
                    <a:pt x="6772" y="10322"/>
                  </a:moveTo>
                  <a:lnTo>
                    <a:pt x="10088" y="9855"/>
                  </a:lnTo>
                  <a:cubicBezTo>
                    <a:pt x="9994" y="8594"/>
                    <a:pt x="9901" y="7379"/>
                    <a:pt x="9854" y="6212"/>
                  </a:cubicBezTo>
                  <a:cubicBezTo>
                    <a:pt x="8733" y="6118"/>
                    <a:pt x="7612" y="6165"/>
                    <a:pt x="6538" y="6352"/>
                  </a:cubicBezTo>
                  <a:cubicBezTo>
                    <a:pt x="6632" y="7706"/>
                    <a:pt x="6678" y="8967"/>
                    <a:pt x="6772" y="10322"/>
                  </a:cubicBezTo>
                  <a:close/>
                  <a:moveTo>
                    <a:pt x="15879" y="17280"/>
                  </a:moveTo>
                  <a:cubicBezTo>
                    <a:pt x="17186" y="16860"/>
                    <a:pt x="18541" y="17047"/>
                    <a:pt x="19615" y="16486"/>
                  </a:cubicBezTo>
                  <a:lnTo>
                    <a:pt x="19615" y="13357"/>
                  </a:lnTo>
                  <a:lnTo>
                    <a:pt x="15598" y="13964"/>
                  </a:lnTo>
                  <a:cubicBezTo>
                    <a:pt x="15692" y="15038"/>
                    <a:pt x="15785" y="16066"/>
                    <a:pt x="15879" y="17280"/>
                  </a:cubicBezTo>
                  <a:close/>
                  <a:moveTo>
                    <a:pt x="2942" y="11629"/>
                  </a:moveTo>
                  <a:lnTo>
                    <a:pt x="2942" y="15132"/>
                  </a:lnTo>
                  <a:cubicBezTo>
                    <a:pt x="3456" y="15319"/>
                    <a:pt x="5418" y="15132"/>
                    <a:pt x="6445" y="14758"/>
                  </a:cubicBezTo>
                  <a:cubicBezTo>
                    <a:pt x="6211" y="13591"/>
                    <a:pt x="6305" y="12376"/>
                    <a:pt x="6071" y="11115"/>
                  </a:cubicBezTo>
                  <a:close/>
                  <a:moveTo>
                    <a:pt x="20175" y="8921"/>
                  </a:moveTo>
                  <a:cubicBezTo>
                    <a:pt x="20222" y="10088"/>
                    <a:pt x="20269" y="11162"/>
                    <a:pt x="20362" y="12330"/>
                  </a:cubicBezTo>
                  <a:cubicBezTo>
                    <a:pt x="21623" y="12190"/>
                    <a:pt x="22884" y="12003"/>
                    <a:pt x="24145" y="11676"/>
                  </a:cubicBezTo>
                  <a:cubicBezTo>
                    <a:pt x="23911" y="10508"/>
                    <a:pt x="23865" y="9388"/>
                    <a:pt x="23444" y="8313"/>
                  </a:cubicBezTo>
                  <a:close/>
                  <a:moveTo>
                    <a:pt x="11115" y="13964"/>
                  </a:moveTo>
                  <a:cubicBezTo>
                    <a:pt x="12376" y="13871"/>
                    <a:pt x="13590" y="13637"/>
                    <a:pt x="14758" y="13264"/>
                  </a:cubicBezTo>
                  <a:cubicBezTo>
                    <a:pt x="14571" y="12143"/>
                    <a:pt x="14384" y="11022"/>
                    <a:pt x="14197" y="9855"/>
                  </a:cubicBezTo>
                  <a:lnTo>
                    <a:pt x="10788" y="10508"/>
                  </a:lnTo>
                  <a:cubicBezTo>
                    <a:pt x="10928" y="11629"/>
                    <a:pt x="11022" y="12703"/>
                    <a:pt x="11115" y="13964"/>
                  </a:cubicBezTo>
                  <a:close/>
                  <a:moveTo>
                    <a:pt x="10461" y="14151"/>
                  </a:moveTo>
                  <a:cubicBezTo>
                    <a:pt x="10321" y="12937"/>
                    <a:pt x="10228" y="11769"/>
                    <a:pt x="10088" y="10555"/>
                  </a:cubicBezTo>
                  <a:lnTo>
                    <a:pt x="6819" y="11022"/>
                  </a:lnTo>
                  <a:cubicBezTo>
                    <a:pt x="6912" y="12236"/>
                    <a:pt x="7005" y="13451"/>
                    <a:pt x="7099" y="14665"/>
                  </a:cubicBezTo>
                  <a:close/>
                  <a:moveTo>
                    <a:pt x="14851" y="14058"/>
                  </a:moveTo>
                  <a:lnTo>
                    <a:pt x="11255" y="14712"/>
                  </a:lnTo>
                  <a:cubicBezTo>
                    <a:pt x="11255" y="15272"/>
                    <a:pt x="11302" y="15786"/>
                    <a:pt x="11349" y="16253"/>
                  </a:cubicBezTo>
                  <a:cubicBezTo>
                    <a:pt x="11395" y="16720"/>
                    <a:pt x="11489" y="17233"/>
                    <a:pt x="11582" y="17841"/>
                  </a:cubicBezTo>
                  <a:lnTo>
                    <a:pt x="15131" y="17327"/>
                  </a:lnTo>
                  <a:cubicBezTo>
                    <a:pt x="15038" y="16206"/>
                    <a:pt x="14945" y="15179"/>
                    <a:pt x="14851" y="14011"/>
                  </a:cubicBezTo>
                  <a:close/>
                  <a:moveTo>
                    <a:pt x="10741" y="9761"/>
                  </a:moveTo>
                  <a:cubicBezTo>
                    <a:pt x="11909" y="9528"/>
                    <a:pt x="13030" y="9528"/>
                    <a:pt x="14104" y="9107"/>
                  </a:cubicBezTo>
                  <a:cubicBezTo>
                    <a:pt x="13964" y="7940"/>
                    <a:pt x="13870" y="6866"/>
                    <a:pt x="13777" y="5745"/>
                  </a:cubicBezTo>
                  <a:lnTo>
                    <a:pt x="10601" y="6118"/>
                  </a:lnTo>
                  <a:cubicBezTo>
                    <a:pt x="10648" y="7333"/>
                    <a:pt x="10695" y="8500"/>
                    <a:pt x="10741" y="9761"/>
                  </a:cubicBezTo>
                  <a:close/>
                  <a:moveTo>
                    <a:pt x="14384" y="4951"/>
                  </a:moveTo>
                  <a:cubicBezTo>
                    <a:pt x="15972" y="4577"/>
                    <a:pt x="17467" y="4811"/>
                    <a:pt x="18868" y="4344"/>
                  </a:cubicBezTo>
                  <a:cubicBezTo>
                    <a:pt x="18727" y="3503"/>
                    <a:pt x="18634" y="2709"/>
                    <a:pt x="18541" y="1915"/>
                  </a:cubicBezTo>
                  <a:lnTo>
                    <a:pt x="14384" y="2195"/>
                  </a:lnTo>
                  <a:close/>
                  <a:moveTo>
                    <a:pt x="5791" y="6399"/>
                  </a:moveTo>
                  <a:cubicBezTo>
                    <a:pt x="5277" y="6445"/>
                    <a:pt x="4717" y="6445"/>
                    <a:pt x="4203" y="6399"/>
                  </a:cubicBezTo>
                  <a:cubicBezTo>
                    <a:pt x="3830" y="6352"/>
                    <a:pt x="3503" y="6539"/>
                    <a:pt x="3456" y="6912"/>
                  </a:cubicBezTo>
                  <a:cubicBezTo>
                    <a:pt x="3129" y="8173"/>
                    <a:pt x="2989" y="9528"/>
                    <a:pt x="3036" y="10835"/>
                  </a:cubicBezTo>
                  <a:lnTo>
                    <a:pt x="6025" y="10462"/>
                  </a:lnTo>
                  <a:cubicBezTo>
                    <a:pt x="5978" y="9061"/>
                    <a:pt x="5885" y="7800"/>
                    <a:pt x="5791" y="6399"/>
                  </a:cubicBezTo>
                  <a:close/>
                  <a:moveTo>
                    <a:pt x="24565" y="16346"/>
                  </a:moveTo>
                  <a:lnTo>
                    <a:pt x="20455" y="17280"/>
                  </a:lnTo>
                  <a:cubicBezTo>
                    <a:pt x="20455" y="18167"/>
                    <a:pt x="20502" y="19008"/>
                    <a:pt x="20689" y="19895"/>
                  </a:cubicBezTo>
                  <a:cubicBezTo>
                    <a:pt x="21950" y="19709"/>
                    <a:pt x="23117" y="19895"/>
                    <a:pt x="24285" y="19522"/>
                  </a:cubicBezTo>
                  <a:cubicBezTo>
                    <a:pt x="24285" y="18448"/>
                    <a:pt x="24752" y="17467"/>
                    <a:pt x="24565" y="16299"/>
                  </a:cubicBezTo>
                  <a:close/>
                  <a:moveTo>
                    <a:pt x="3503" y="18868"/>
                  </a:moveTo>
                  <a:lnTo>
                    <a:pt x="6819" y="18494"/>
                  </a:lnTo>
                  <a:cubicBezTo>
                    <a:pt x="6678" y="17467"/>
                    <a:pt x="6585" y="16533"/>
                    <a:pt x="6445" y="15459"/>
                  </a:cubicBezTo>
                  <a:cubicBezTo>
                    <a:pt x="5277" y="15786"/>
                    <a:pt x="4063" y="15599"/>
                    <a:pt x="2942" y="16113"/>
                  </a:cubicBezTo>
                  <a:cubicBezTo>
                    <a:pt x="3129" y="17000"/>
                    <a:pt x="3269" y="17887"/>
                    <a:pt x="3503" y="18868"/>
                  </a:cubicBezTo>
                  <a:close/>
                  <a:moveTo>
                    <a:pt x="7145" y="15412"/>
                  </a:moveTo>
                  <a:lnTo>
                    <a:pt x="7612" y="18354"/>
                  </a:lnTo>
                  <a:cubicBezTo>
                    <a:pt x="8780" y="18121"/>
                    <a:pt x="9854" y="18214"/>
                    <a:pt x="10835" y="17887"/>
                  </a:cubicBezTo>
                  <a:cubicBezTo>
                    <a:pt x="10695" y="16813"/>
                    <a:pt x="10555" y="15879"/>
                    <a:pt x="10461" y="14898"/>
                  </a:cubicBezTo>
                  <a:cubicBezTo>
                    <a:pt x="9340" y="14992"/>
                    <a:pt x="8220" y="15132"/>
                    <a:pt x="7145" y="15459"/>
                  </a:cubicBezTo>
                  <a:close/>
                  <a:moveTo>
                    <a:pt x="16299" y="20176"/>
                  </a:moveTo>
                  <a:lnTo>
                    <a:pt x="19895" y="19895"/>
                  </a:lnTo>
                  <a:cubicBezTo>
                    <a:pt x="19848" y="19008"/>
                    <a:pt x="19755" y="18214"/>
                    <a:pt x="19661" y="17327"/>
                  </a:cubicBezTo>
                  <a:lnTo>
                    <a:pt x="16019" y="17887"/>
                  </a:lnTo>
                  <a:cubicBezTo>
                    <a:pt x="16112" y="18681"/>
                    <a:pt x="16206" y="19382"/>
                    <a:pt x="16299" y="20176"/>
                  </a:cubicBezTo>
                  <a:close/>
                  <a:moveTo>
                    <a:pt x="23211" y="7613"/>
                  </a:moveTo>
                  <a:cubicBezTo>
                    <a:pt x="22931" y="6585"/>
                    <a:pt x="22464" y="5605"/>
                    <a:pt x="21856" y="4717"/>
                  </a:cubicBezTo>
                  <a:lnTo>
                    <a:pt x="19708" y="4998"/>
                  </a:lnTo>
                  <a:cubicBezTo>
                    <a:pt x="19848" y="6072"/>
                    <a:pt x="19942" y="7099"/>
                    <a:pt x="20082" y="8173"/>
                  </a:cubicBezTo>
                  <a:close/>
                  <a:moveTo>
                    <a:pt x="10508" y="5231"/>
                  </a:moveTo>
                  <a:cubicBezTo>
                    <a:pt x="11582" y="5325"/>
                    <a:pt x="12656" y="5231"/>
                    <a:pt x="13730" y="4951"/>
                  </a:cubicBezTo>
                  <a:cubicBezTo>
                    <a:pt x="13637" y="4064"/>
                    <a:pt x="13590" y="3223"/>
                    <a:pt x="13497" y="2336"/>
                  </a:cubicBezTo>
                  <a:lnTo>
                    <a:pt x="11816" y="2522"/>
                  </a:lnTo>
                  <a:lnTo>
                    <a:pt x="10274" y="2756"/>
                  </a:lnTo>
                  <a:cubicBezTo>
                    <a:pt x="10321" y="3643"/>
                    <a:pt x="10415" y="4390"/>
                    <a:pt x="10508" y="5231"/>
                  </a:cubicBezTo>
                  <a:close/>
                  <a:moveTo>
                    <a:pt x="15552" y="20316"/>
                  </a:moveTo>
                  <a:cubicBezTo>
                    <a:pt x="15458" y="19475"/>
                    <a:pt x="15365" y="18775"/>
                    <a:pt x="15272" y="17934"/>
                  </a:cubicBezTo>
                  <a:lnTo>
                    <a:pt x="11629" y="18494"/>
                  </a:lnTo>
                  <a:cubicBezTo>
                    <a:pt x="11722" y="19242"/>
                    <a:pt x="11816" y="19895"/>
                    <a:pt x="11909" y="20643"/>
                  </a:cubicBezTo>
                  <a:close/>
                  <a:moveTo>
                    <a:pt x="9387" y="2849"/>
                  </a:moveTo>
                  <a:cubicBezTo>
                    <a:pt x="8360" y="3036"/>
                    <a:pt x="7286" y="2803"/>
                    <a:pt x="6398" y="3176"/>
                  </a:cubicBezTo>
                  <a:lnTo>
                    <a:pt x="6398" y="5605"/>
                  </a:lnTo>
                  <a:lnTo>
                    <a:pt x="9714" y="5371"/>
                  </a:lnTo>
                  <a:cubicBezTo>
                    <a:pt x="9761" y="4531"/>
                    <a:pt x="9621" y="3690"/>
                    <a:pt x="9387" y="2849"/>
                  </a:cubicBezTo>
                  <a:close/>
                  <a:moveTo>
                    <a:pt x="10928" y="18634"/>
                  </a:moveTo>
                  <a:lnTo>
                    <a:pt x="7612" y="19008"/>
                  </a:lnTo>
                  <a:cubicBezTo>
                    <a:pt x="7659" y="19709"/>
                    <a:pt x="7706" y="20316"/>
                    <a:pt x="7753" y="21016"/>
                  </a:cubicBezTo>
                  <a:lnTo>
                    <a:pt x="11115" y="20689"/>
                  </a:lnTo>
                  <a:cubicBezTo>
                    <a:pt x="11022" y="19989"/>
                    <a:pt x="10975" y="19335"/>
                    <a:pt x="10928" y="18634"/>
                  </a:cubicBezTo>
                  <a:close/>
                  <a:moveTo>
                    <a:pt x="6959" y="19288"/>
                  </a:moveTo>
                  <a:cubicBezTo>
                    <a:pt x="5838" y="19288"/>
                    <a:pt x="4717" y="19382"/>
                    <a:pt x="3643" y="19615"/>
                  </a:cubicBezTo>
                  <a:cubicBezTo>
                    <a:pt x="3830" y="20269"/>
                    <a:pt x="3970" y="20783"/>
                    <a:pt x="4157" y="21390"/>
                  </a:cubicBezTo>
                  <a:lnTo>
                    <a:pt x="6959" y="21110"/>
                  </a:lnTo>
                  <a:close/>
                  <a:moveTo>
                    <a:pt x="13450" y="794"/>
                  </a:moveTo>
                  <a:cubicBezTo>
                    <a:pt x="12329" y="748"/>
                    <a:pt x="11209" y="794"/>
                    <a:pt x="10134" y="935"/>
                  </a:cubicBezTo>
                  <a:cubicBezTo>
                    <a:pt x="10134" y="1355"/>
                    <a:pt x="10088" y="1728"/>
                    <a:pt x="10088" y="2102"/>
                  </a:cubicBezTo>
                  <a:lnTo>
                    <a:pt x="13497" y="1682"/>
                  </a:lnTo>
                  <a:cubicBezTo>
                    <a:pt x="13450" y="1355"/>
                    <a:pt x="13450" y="1121"/>
                    <a:pt x="13450" y="794"/>
                  </a:cubicBezTo>
                  <a:close/>
                  <a:moveTo>
                    <a:pt x="5604" y="3643"/>
                  </a:moveTo>
                  <a:lnTo>
                    <a:pt x="5418" y="3550"/>
                  </a:lnTo>
                  <a:cubicBezTo>
                    <a:pt x="4810" y="4110"/>
                    <a:pt x="4343" y="4857"/>
                    <a:pt x="4110" y="5651"/>
                  </a:cubicBezTo>
                  <a:lnTo>
                    <a:pt x="5558" y="5651"/>
                  </a:lnTo>
                  <a:close/>
                  <a:moveTo>
                    <a:pt x="21203" y="4017"/>
                  </a:moveTo>
                  <a:cubicBezTo>
                    <a:pt x="20782" y="3363"/>
                    <a:pt x="20175" y="2849"/>
                    <a:pt x="19475" y="2522"/>
                  </a:cubicBezTo>
                  <a:cubicBezTo>
                    <a:pt x="19521" y="3130"/>
                    <a:pt x="19568" y="3643"/>
                    <a:pt x="19615" y="4250"/>
                  </a:cubicBezTo>
                  <a:close/>
                  <a:moveTo>
                    <a:pt x="6959" y="2382"/>
                  </a:moveTo>
                  <a:lnTo>
                    <a:pt x="9387" y="2195"/>
                  </a:lnTo>
                  <a:cubicBezTo>
                    <a:pt x="9340" y="1822"/>
                    <a:pt x="9294" y="1542"/>
                    <a:pt x="9247" y="1215"/>
                  </a:cubicBezTo>
                  <a:cubicBezTo>
                    <a:pt x="8406" y="1448"/>
                    <a:pt x="7612" y="1869"/>
                    <a:pt x="6959" y="2382"/>
                  </a:cubicBezTo>
                  <a:close/>
                  <a:moveTo>
                    <a:pt x="14291" y="1542"/>
                  </a:moveTo>
                  <a:lnTo>
                    <a:pt x="15598" y="1448"/>
                  </a:lnTo>
                  <a:lnTo>
                    <a:pt x="16813" y="1355"/>
                  </a:lnTo>
                  <a:lnTo>
                    <a:pt x="16813" y="1121"/>
                  </a:lnTo>
                  <a:lnTo>
                    <a:pt x="14197" y="794"/>
                  </a:lnTo>
                  <a:cubicBezTo>
                    <a:pt x="14197" y="1121"/>
                    <a:pt x="14244" y="1308"/>
                    <a:pt x="14291" y="1542"/>
                  </a:cubicBez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18" name="Shape 3118"/>
        <p:cNvGrpSpPr/>
        <p:nvPr/>
      </p:nvGrpSpPr>
      <p:grpSpPr>
        <a:xfrm>
          <a:off x="0" y="0"/>
          <a:ext cx="0" cy="0"/>
          <a:chOff x="0" y="0"/>
          <a:chExt cx="0" cy="0"/>
        </a:xfrm>
      </p:grpSpPr>
      <p:sp>
        <p:nvSpPr>
          <p:cNvPr id="3119" name="Google Shape;3119;p9"/>
          <p:cNvSpPr txBox="1"/>
          <p:nvPr>
            <p:ph type="title"/>
          </p:nvPr>
        </p:nvSpPr>
        <p:spPr>
          <a:xfrm>
            <a:off x="1143000" y="742950"/>
            <a:ext cx="7708500" cy="576000"/>
          </a:xfrm>
          <a:prstGeom prst="rect">
            <a:avLst/>
          </a:prstGeom>
          <a:noFill/>
          <a:ln>
            <a:noFill/>
          </a:ln>
        </p:spPr>
        <p:txBody>
          <a:bodyPr anchorCtr="0" anchor="ctr" bIns="91100" lIns="91100" spcFirstLastPara="1" rIns="91100" wrap="square" tIns="91100">
            <a:noAutofit/>
          </a:bodyPr>
          <a:lstStyle/>
          <a:p>
            <a:pPr indent="0" lvl="0" marL="0" rtl="0" algn="r">
              <a:lnSpc>
                <a:spcPct val="100000"/>
              </a:lnSpc>
              <a:spcBef>
                <a:spcPts val="0"/>
              </a:spcBef>
              <a:spcAft>
                <a:spcPts val="0"/>
              </a:spcAft>
              <a:buSzPts val="2400"/>
              <a:buNone/>
            </a:pPr>
            <a:r>
              <a:rPr lang="en-US"/>
              <a:t>Inverted Pyramid</a:t>
            </a:r>
            <a:br>
              <a:rPr lang="en-US"/>
            </a:br>
            <a:endParaRPr/>
          </a:p>
        </p:txBody>
      </p:sp>
      <p:cxnSp>
        <p:nvCxnSpPr>
          <p:cNvPr id="3120" name="Google Shape;3120;p9"/>
          <p:cNvCxnSpPr/>
          <p:nvPr/>
        </p:nvCxnSpPr>
        <p:spPr>
          <a:xfrm flipH="1" rot="10800000">
            <a:off x="720000" y="819150"/>
            <a:ext cx="5147400" cy="26550"/>
          </a:xfrm>
          <a:prstGeom prst="straightConnector1">
            <a:avLst/>
          </a:prstGeom>
          <a:noFill/>
          <a:ln cap="rnd" cmpd="sng" w="28575">
            <a:solidFill>
              <a:schemeClr val="dk2"/>
            </a:solidFill>
            <a:prstDash val="dash"/>
            <a:round/>
            <a:headEnd len="sm" w="sm" type="none"/>
            <a:tailEnd len="sm" w="sm" type="none"/>
          </a:ln>
        </p:spPr>
      </p:cxnSp>
      <p:pic>
        <p:nvPicPr>
          <p:cNvPr id="3121" name="Google Shape;3121;p9"/>
          <p:cNvPicPr preferRelativeResize="0"/>
          <p:nvPr/>
        </p:nvPicPr>
        <p:blipFill rotWithShape="1">
          <a:blip r:embed="rId3">
            <a:alphaModFix/>
          </a:blip>
          <a:srcRect b="0" l="0" r="0" t="0"/>
          <a:stretch/>
        </p:blipFill>
        <p:spPr>
          <a:xfrm>
            <a:off x="2209801" y="1243600"/>
            <a:ext cx="4624388" cy="3899900"/>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4_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5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10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6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Internet of Things by Slidesgo">
  <a:themeElements>
    <a:clrScheme name="Simple Light">
      <a:dk1>
        <a:srgbClr val="DB73CB"/>
      </a:dk1>
      <a:lt1>
        <a:srgbClr val="FEA8C3"/>
      </a:lt1>
      <a:dk2>
        <a:srgbClr val="E7D47B"/>
      </a:dk2>
      <a:lt2>
        <a:srgbClr val="FFFFFF"/>
      </a:lt2>
      <a:accent1>
        <a:srgbClr val="5229B7"/>
      </a:accent1>
      <a:accent2>
        <a:srgbClr val="9B69A5"/>
      </a:accent2>
      <a:accent3>
        <a:srgbClr val="78F0F9"/>
      </a:accent3>
      <a:accent4>
        <a:srgbClr val="C954FA"/>
      </a:accent4>
      <a:accent5>
        <a:srgbClr val="F7ABB7"/>
      </a:accent5>
      <a:accent6>
        <a:srgbClr val="FFD38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4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2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7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4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3_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Media and Communications Thesis by Slidesgo">
  <a:themeElements>
    <a:clrScheme name="Simple Light">
      <a:dk1>
        <a:srgbClr val="8AEEE6"/>
      </a:dk1>
      <a:lt1>
        <a:srgbClr val="FFFFFF"/>
      </a:lt1>
      <a:dk2>
        <a:srgbClr val="1F6A73"/>
      </a:dk2>
      <a:lt2>
        <a:srgbClr val="268C8C"/>
      </a:lt2>
      <a:accent1>
        <a:srgbClr val="57B2B3"/>
      </a:accent1>
      <a:accent2>
        <a:srgbClr val="D9D9D9"/>
      </a:accent2>
      <a:accent3>
        <a:srgbClr val="999999"/>
      </a:accent3>
      <a:accent4>
        <a:srgbClr val="666666"/>
      </a:accent4>
      <a:accent5>
        <a:srgbClr val="434343"/>
      </a:accent5>
      <a:accent6>
        <a:srgbClr val="00817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3.xml><?xml version="1.0" encoding="utf-8"?>
<a:theme xmlns:a="http://schemas.openxmlformats.org/drawingml/2006/main" xmlns:r="http://schemas.openxmlformats.org/officeDocument/2006/relationships" name="3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4.xml><?xml version="1.0" encoding="utf-8"?>
<a:theme xmlns:a="http://schemas.openxmlformats.org/drawingml/2006/main" xmlns:r="http://schemas.openxmlformats.org/officeDocument/2006/relationships" name="12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5.xml><?xml version="1.0" encoding="utf-8"?>
<a:theme xmlns:a="http://schemas.openxmlformats.org/drawingml/2006/main" xmlns:r="http://schemas.openxmlformats.org/officeDocument/2006/relationships" name="5_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6.xml><?xml version="1.0" encoding="utf-8"?>
<a:theme xmlns:a="http://schemas.openxmlformats.org/drawingml/2006/main" xmlns:r="http://schemas.openxmlformats.org/officeDocument/2006/relationships" name="13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7.xml><?xml version="1.0" encoding="utf-8"?>
<a:theme xmlns:a="http://schemas.openxmlformats.org/drawingml/2006/main" xmlns:r="http://schemas.openxmlformats.org/officeDocument/2006/relationships" name="Christmas 2020 special template">
  <a:themeElements>
    <a:clrScheme name="Custom 347">
      <a:dk1>
        <a:srgbClr val="FFFFFF"/>
      </a:dk1>
      <a:lt1>
        <a:srgbClr val="122443"/>
      </a:lt1>
      <a:dk2>
        <a:srgbClr val="E1E3EA"/>
      </a:dk2>
      <a:lt2>
        <a:srgbClr val="4E5572"/>
      </a:lt2>
      <a:accent1>
        <a:srgbClr val="D42835"/>
      </a:accent1>
      <a:accent2>
        <a:srgbClr val="691221"/>
      </a:accent2>
      <a:accent3>
        <a:srgbClr val="134E92"/>
      </a:accent3>
      <a:accent4>
        <a:srgbClr val="050D3F"/>
      </a:accent4>
      <a:accent5>
        <a:srgbClr val="789759"/>
      </a:accent5>
      <a:accent6>
        <a:srgbClr val="163A25"/>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8.xml><?xml version="1.0" encoding="utf-8"?>
<a:theme xmlns:a="http://schemas.openxmlformats.org/drawingml/2006/main" xmlns:r="http://schemas.openxmlformats.org/officeDocument/2006/relationships" name="1_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8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9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Vernon template">
  <a:themeElements>
    <a:clrScheme name="Custom 347">
      <a:dk1>
        <a:srgbClr val="2F3946"/>
      </a:dk1>
      <a:lt1>
        <a:srgbClr val="FFFFFF"/>
      </a:lt1>
      <a:dk2>
        <a:srgbClr val="727A85"/>
      </a:dk2>
      <a:lt2>
        <a:srgbClr val="F1EEED"/>
      </a:lt2>
      <a:accent1>
        <a:srgbClr val="22446F"/>
      </a:accent1>
      <a:accent2>
        <a:srgbClr val="5299DC"/>
      </a:accent2>
      <a:accent3>
        <a:srgbClr val="FB8F6C"/>
      </a:accent3>
      <a:accent4>
        <a:srgbClr val="DB6746"/>
      </a:accent4>
      <a:accent5>
        <a:srgbClr val="ADCE99"/>
      </a:accent5>
      <a:accent6>
        <a:srgbClr val="7AA271"/>
      </a:accent6>
      <a:hlink>
        <a:srgbClr val="2244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1_CITY SKETCH 16X9">
  <a:themeElements>
    <a:clrScheme name="CitySketch">
      <a:dk1>
        <a:srgbClr val="3D372E"/>
      </a:dk1>
      <a:lt1>
        <a:srgbClr val="FFFFFF"/>
      </a:lt1>
      <a:dk2>
        <a:srgbClr val="000000"/>
      </a:dk2>
      <a:lt2>
        <a:srgbClr val="E0ECE1"/>
      </a:lt2>
      <a:accent1>
        <a:srgbClr val="B2D0B4"/>
      </a:accent1>
      <a:accent2>
        <a:srgbClr val="88A5BA"/>
      </a:accent2>
      <a:accent3>
        <a:srgbClr val="909F5F"/>
      </a:accent3>
      <a:accent4>
        <a:srgbClr val="C9A057"/>
      </a:accent4>
      <a:accent5>
        <a:srgbClr val="DA7D60"/>
      </a:accent5>
      <a:accent6>
        <a:srgbClr val="978975"/>
      </a:accent6>
      <a:hlink>
        <a:srgbClr val="C9A057"/>
      </a:hlink>
      <a:folHlink>
        <a:srgbClr val="9789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Tarun-VCCFA</dc:creator>
</cp:coreProperties>
</file>